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05.xml" ContentType="application/vnd.openxmlformats-officedocument.presentationml.tags+xml"/>
  <Override PartName="/ppt/notesSlides/notesSlide1.xml" ContentType="application/vnd.openxmlformats-officedocument.presentationml.notesSlide+xml"/>
  <Override PartName="/ppt/tags/tag106.xml" ContentType="application/vnd.openxmlformats-officedocument.presentationml.tags+xml"/>
  <Override PartName="/ppt/notesSlides/notesSlide2.xml" ContentType="application/vnd.openxmlformats-officedocument.presentationml.notesSlide+xml"/>
  <Override PartName="/ppt/tags/tag107.xml" ContentType="application/vnd.openxmlformats-officedocument.presentationml.tags+xml"/>
  <Override PartName="/ppt/notesSlides/notesSlide3.xml" ContentType="application/vnd.openxmlformats-officedocument.presentationml.notesSlide+xml"/>
  <Override PartName="/ppt/tags/tag108.xml" ContentType="application/vnd.openxmlformats-officedocument.presentationml.tags+xml"/>
  <Override PartName="/ppt/notesSlides/notesSlide4.xml" ContentType="application/vnd.openxmlformats-officedocument.presentationml.notesSlide+xml"/>
  <Override PartName="/ppt/tags/tag109.xml" ContentType="application/vnd.openxmlformats-officedocument.presentationml.tags+xml"/>
  <Override PartName="/ppt/notesSlides/notesSlide5.xml" ContentType="application/vnd.openxmlformats-officedocument.presentationml.notesSlide+xml"/>
  <Override PartName="/ppt/tags/tag1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2.xml" ContentType="application/vnd.openxmlformats-officedocument.presentationml.tags+xml"/>
  <Override PartName="/ppt/notesSlides/notesSlide17.xml" ContentType="application/vnd.openxmlformats-officedocument.presentationml.notesSlide+xml"/>
  <Override PartName="/ppt/tags/tag113.xml" ContentType="application/vnd.openxmlformats-officedocument.presentationml.tags+xml"/>
  <Override PartName="/ppt/notesSlides/notesSlide18.xml" ContentType="application/vnd.openxmlformats-officedocument.presentationml.notesSlide+xml"/>
  <Override PartName="/ppt/tags/tag114.xml" ContentType="application/vnd.openxmlformats-officedocument.presentationml.tags+xml"/>
  <Override PartName="/ppt/notesSlides/notesSlide19.xml" ContentType="application/vnd.openxmlformats-officedocument.presentationml.notesSlide+xml"/>
  <Override PartName="/ppt/tags/tag11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6.xml" ContentType="application/vnd.openxmlformats-officedocument.presentationml.tags+xml"/>
  <Override PartName="/ppt/notesSlides/notesSlide22.xml" ContentType="application/vnd.openxmlformats-officedocument.presentationml.notesSlide+xml"/>
  <Override PartName="/ppt/tags/tag117.xml" ContentType="application/vnd.openxmlformats-officedocument.presentationml.tags+xml"/>
  <Override PartName="/ppt/notesSlides/notesSlide23.xml" ContentType="application/vnd.openxmlformats-officedocument.presentationml.notesSlide+xml"/>
  <Override PartName="/ppt/tags/tag118.xml" ContentType="application/vnd.openxmlformats-officedocument.presentationml.tags+xml"/>
  <Override PartName="/ppt/notesSlides/notesSlide24.xml" ContentType="application/vnd.openxmlformats-officedocument.presentationml.notesSlide+xml"/>
  <Override PartName="/ppt/tags/tag11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2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2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22.xml" ContentType="application/vnd.openxmlformats-officedocument.presentationml.tags+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8" r:id="rId4"/>
    <p:sldMasterId id="2147483825" r:id="rId5"/>
    <p:sldMasterId id="2147483842" r:id="rId6"/>
  </p:sldMasterIdLst>
  <p:notesMasterIdLst>
    <p:notesMasterId r:id="rId82"/>
  </p:notesMasterIdLst>
  <p:handoutMasterIdLst>
    <p:handoutMasterId r:id="rId83"/>
  </p:handoutMasterIdLst>
  <p:sldIdLst>
    <p:sldId id="4681" r:id="rId7"/>
    <p:sldId id="4995" r:id="rId8"/>
    <p:sldId id="4999" r:id="rId9"/>
    <p:sldId id="5002" r:id="rId10"/>
    <p:sldId id="5013" r:id="rId11"/>
    <p:sldId id="5009" r:id="rId12"/>
    <p:sldId id="5014" r:id="rId13"/>
    <p:sldId id="5052" r:id="rId14"/>
    <p:sldId id="5015" r:id="rId15"/>
    <p:sldId id="5053" r:id="rId16"/>
    <p:sldId id="5012" r:id="rId17"/>
    <p:sldId id="5018" r:id="rId18"/>
    <p:sldId id="4997" r:id="rId19"/>
    <p:sldId id="5019" r:id="rId20"/>
    <p:sldId id="5021" r:id="rId21"/>
    <p:sldId id="5022" r:id="rId22"/>
    <p:sldId id="5025" r:id="rId23"/>
    <p:sldId id="5024" r:id="rId24"/>
    <p:sldId id="5026" r:id="rId25"/>
    <p:sldId id="5035" r:id="rId26"/>
    <p:sldId id="5027" r:id="rId27"/>
    <p:sldId id="5028" r:id="rId28"/>
    <p:sldId id="5029" r:id="rId29"/>
    <p:sldId id="5030" r:id="rId30"/>
    <p:sldId id="5031" r:id="rId31"/>
    <p:sldId id="5049" r:id="rId32"/>
    <p:sldId id="5050" r:id="rId33"/>
    <p:sldId id="5051" r:id="rId34"/>
    <p:sldId id="5032" r:id="rId35"/>
    <p:sldId id="5033" r:id="rId36"/>
    <p:sldId id="5036" r:id="rId37"/>
    <p:sldId id="5034" r:id="rId38"/>
    <p:sldId id="5054" r:id="rId39"/>
    <p:sldId id="5077" r:id="rId40"/>
    <p:sldId id="5039" r:id="rId41"/>
    <p:sldId id="5041" r:id="rId42"/>
    <p:sldId id="5042" r:id="rId43"/>
    <p:sldId id="5043" r:id="rId44"/>
    <p:sldId id="5078" r:id="rId45"/>
    <p:sldId id="5079" r:id="rId46"/>
    <p:sldId id="5080" r:id="rId47"/>
    <p:sldId id="4922" r:id="rId48"/>
    <p:sldId id="5068" r:id="rId49"/>
    <p:sldId id="5075" r:id="rId50"/>
    <p:sldId id="5084" r:id="rId51"/>
    <p:sldId id="5085" r:id="rId52"/>
    <p:sldId id="5086" r:id="rId53"/>
    <p:sldId id="5087" r:id="rId54"/>
    <p:sldId id="5063" r:id="rId55"/>
    <p:sldId id="5088" r:id="rId56"/>
    <p:sldId id="5089" r:id="rId57"/>
    <p:sldId id="4964" r:id="rId58"/>
    <p:sldId id="5090" r:id="rId59"/>
    <p:sldId id="5091" r:id="rId60"/>
    <p:sldId id="5055" r:id="rId61"/>
    <p:sldId id="5058" r:id="rId62"/>
    <p:sldId id="5057" r:id="rId63"/>
    <p:sldId id="5056" r:id="rId64"/>
    <p:sldId id="4965" r:id="rId65"/>
    <p:sldId id="5059" r:id="rId66"/>
    <p:sldId id="5061" r:id="rId67"/>
    <p:sldId id="5062" r:id="rId68"/>
    <p:sldId id="5094" r:id="rId69"/>
    <p:sldId id="5097" r:id="rId70"/>
    <p:sldId id="5098" r:id="rId71"/>
    <p:sldId id="5099" r:id="rId72"/>
    <p:sldId id="5100" r:id="rId73"/>
    <p:sldId id="5101" r:id="rId74"/>
    <p:sldId id="5102" r:id="rId75"/>
    <p:sldId id="5103" r:id="rId76"/>
    <p:sldId id="5073" r:id="rId77"/>
    <p:sldId id="5074" r:id="rId78"/>
    <p:sldId id="5104" r:id="rId79"/>
    <p:sldId id="5105" r:id="rId80"/>
    <p:sldId id="5106" r:id="rId81"/>
  </p:sldIdLst>
  <p:sldSz cx="12192000" cy="6858000"/>
  <p:notesSz cx="6797675" cy="9926638"/>
  <p:custDataLst>
    <p:tags r:id="rId84"/>
  </p:custDataLst>
  <p:defaultTextStyle>
    <a:defPPr>
      <a:defRPr lang="de-DE"/>
    </a:defPPr>
    <a:lvl1pPr algn="l" rtl="0" fontAlgn="base">
      <a:spcBef>
        <a:spcPct val="0"/>
      </a:spcBef>
      <a:spcAft>
        <a:spcPct val="0"/>
      </a:spcAft>
      <a:defRPr sz="1900" kern="1200">
        <a:solidFill>
          <a:schemeClr val="tx1"/>
        </a:solidFill>
        <a:latin typeface="Arial" pitchFamily="34" charset="0"/>
        <a:ea typeface="+mn-ea"/>
        <a:cs typeface="+mn-cs"/>
      </a:defRPr>
    </a:lvl1pPr>
    <a:lvl2pPr marL="457200" algn="l" rtl="0" fontAlgn="base">
      <a:spcBef>
        <a:spcPct val="0"/>
      </a:spcBef>
      <a:spcAft>
        <a:spcPct val="0"/>
      </a:spcAft>
      <a:defRPr sz="1900" kern="1200">
        <a:solidFill>
          <a:schemeClr val="tx1"/>
        </a:solidFill>
        <a:latin typeface="Arial" pitchFamily="34" charset="0"/>
        <a:ea typeface="+mn-ea"/>
        <a:cs typeface="+mn-cs"/>
      </a:defRPr>
    </a:lvl2pPr>
    <a:lvl3pPr marL="914400" algn="l" rtl="0" fontAlgn="base">
      <a:spcBef>
        <a:spcPct val="0"/>
      </a:spcBef>
      <a:spcAft>
        <a:spcPct val="0"/>
      </a:spcAft>
      <a:defRPr sz="1900" kern="1200">
        <a:solidFill>
          <a:schemeClr val="tx1"/>
        </a:solidFill>
        <a:latin typeface="Arial" pitchFamily="34" charset="0"/>
        <a:ea typeface="+mn-ea"/>
        <a:cs typeface="+mn-cs"/>
      </a:defRPr>
    </a:lvl3pPr>
    <a:lvl4pPr marL="1371600" algn="l" rtl="0" fontAlgn="base">
      <a:spcBef>
        <a:spcPct val="0"/>
      </a:spcBef>
      <a:spcAft>
        <a:spcPct val="0"/>
      </a:spcAft>
      <a:defRPr sz="1900" kern="1200">
        <a:solidFill>
          <a:schemeClr val="tx1"/>
        </a:solidFill>
        <a:latin typeface="Arial" pitchFamily="34" charset="0"/>
        <a:ea typeface="+mn-ea"/>
        <a:cs typeface="+mn-cs"/>
      </a:defRPr>
    </a:lvl4pPr>
    <a:lvl5pPr marL="1828800" algn="l" rtl="0" fontAlgn="base">
      <a:spcBef>
        <a:spcPct val="0"/>
      </a:spcBef>
      <a:spcAft>
        <a:spcPct val="0"/>
      </a:spcAft>
      <a:defRPr sz="1900" kern="1200">
        <a:solidFill>
          <a:schemeClr val="tx1"/>
        </a:solidFill>
        <a:latin typeface="Arial" pitchFamily="34" charset="0"/>
        <a:ea typeface="+mn-ea"/>
        <a:cs typeface="+mn-cs"/>
      </a:defRPr>
    </a:lvl5pPr>
    <a:lvl6pPr marL="2286000" algn="l" defTabSz="914400" rtl="0" eaLnBrk="1" latinLnBrk="0" hangingPunct="1">
      <a:defRPr sz="1900" kern="1200">
        <a:solidFill>
          <a:schemeClr val="tx1"/>
        </a:solidFill>
        <a:latin typeface="Arial" pitchFamily="34" charset="0"/>
        <a:ea typeface="+mn-ea"/>
        <a:cs typeface="+mn-cs"/>
      </a:defRPr>
    </a:lvl6pPr>
    <a:lvl7pPr marL="2743200" algn="l" defTabSz="914400" rtl="0" eaLnBrk="1" latinLnBrk="0" hangingPunct="1">
      <a:defRPr sz="1900" kern="1200">
        <a:solidFill>
          <a:schemeClr val="tx1"/>
        </a:solidFill>
        <a:latin typeface="Arial" pitchFamily="34" charset="0"/>
        <a:ea typeface="+mn-ea"/>
        <a:cs typeface="+mn-cs"/>
      </a:defRPr>
    </a:lvl7pPr>
    <a:lvl8pPr marL="3200400" algn="l" defTabSz="914400" rtl="0" eaLnBrk="1" latinLnBrk="0" hangingPunct="1">
      <a:defRPr sz="1900" kern="1200">
        <a:solidFill>
          <a:schemeClr val="tx1"/>
        </a:solidFill>
        <a:latin typeface="Arial" pitchFamily="34" charset="0"/>
        <a:ea typeface="+mn-ea"/>
        <a:cs typeface="+mn-cs"/>
      </a:defRPr>
    </a:lvl8pPr>
    <a:lvl9pPr marL="3657600" algn="l" defTabSz="914400" rtl="0" eaLnBrk="1" latinLnBrk="0" hangingPunct="1">
      <a:defRPr sz="1900"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Chapter 1: Introduction" id="{9704000E-DB9F-4396-B748-84AD40BF3867}">
          <p14:sldIdLst>
            <p14:sldId id="4681"/>
            <p14:sldId id="4995"/>
            <p14:sldId id="4999"/>
            <p14:sldId id="5002"/>
            <p14:sldId id="5013"/>
            <p14:sldId id="5009"/>
            <p14:sldId id="5014"/>
            <p14:sldId id="5052"/>
            <p14:sldId id="5015"/>
            <p14:sldId id="5053"/>
            <p14:sldId id="5012"/>
            <p14:sldId id="5018"/>
            <p14:sldId id="4997"/>
            <p14:sldId id="5019"/>
            <p14:sldId id="5021"/>
            <p14:sldId id="5022"/>
            <p14:sldId id="5025"/>
            <p14:sldId id="5024"/>
            <p14:sldId id="5026"/>
            <p14:sldId id="5035"/>
            <p14:sldId id="5027"/>
            <p14:sldId id="5028"/>
            <p14:sldId id="5029"/>
            <p14:sldId id="5030"/>
            <p14:sldId id="5031"/>
            <p14:sldId id="5049"/>
            <p14:sldId id="5050"/>
            <p14:sldId id="5051"/>
            <p14:sldId id="5032"/>
            <p14:sldId id="5033"/>
            <p14:sldId id="5036"/>
            <p14:sldId id="5034"/>
          </p14:sldIdLst>
        </p14:section>
        <p14:section name="Chapter 2: Stakeholder Identification" id="{8074A829-FD4A-4F4C-B596-5A214936DF04}">
          <p14:sldIdLst>
            <p14:sldId id="5054"/>
            <p14:sldId id="5077"/>
            <p14:sldId id="5039"/>
            <p14:sldId id="5041"/>
            <p14:sldId id="5042"/>
            <p14:sldId id="5043"/>
            <p14:sldId id="5078"/>
            <p14:sldId id="5079"/>
            <p14:sldId id="5080"/>
            <p14:sldId id="4922"/>
            <p14:sldId id="5068"/>
            <p14:sldId id="5075"/>
          </p14:sldIdLst>
        </p14:section>
        <p14:section name="Chapter 3: Requirements Identification" id="{375740A6-2D44-48E4-9B65-3F9F119A0BB7}">
          <p14:sldIdLst>
            <p14:sldId id="5084"/>
            <p14:sldId id="5085"/>
            <p14:sldId id="5086"/>
            <p14:sldId id="5087"/>
            <p14:sldId id="5063"/>
            <p14:sldId id="5088"/>
            <p14:sldId id="5089"/>
            <p14:sldId id="4964"/>
            <p14:sldId id="5090"/>
            <p14:sldId id="5091"/>
            <p14:sldId id="5055"/>
            <p14:sldId id="5058"/>
            <p14:sldId id="5057"/>
            <p14:sldId id="5056"/>
            <p14:sldId id="4965"/>
            <p14:sldId id="5059"/>
            <p14:sldId id="5061"/>
            <p14:sldId id="5062"/>
            <p14:sldId id="5094"/>
            <p14:sldId id="5097"/>
            <p14:sldId id="5098"/>
            <p14:sldId id="5099"/>
            <p14:sldId id="5100"/>
            <p14:sldId id="5101"/>
            <p14:sldId id="5102"/>
            <p14:sldId id="5103"/>
            <p14:sldId id="5073"/>
            <p14:sldId id="5074"/>
            <p14:sldId id="5104"/>
            <p14:sldId id="5105"/>
            <p14:sldId id="5106"/>
          </p14:sldIdLst>
        </p14:section>
      </p14:sectionLst>
    </p:ext>
    <p:ext uri="{EFAFB233-063F-42B5-8137-9DF3F51BA10A}">
      <p15:sldGuideLst xmlns:p15="http://schemas.microsoft.com/office/powerpoint/2012/main">
        <p15:guide id="1" orient="horz" pos="663" userDrawn="1">
          <p15:clr>
            <a:srgbClr val="A4A3A4"/>
          </p15:clr>
        </p15:guide>
        <p15:guide id="2" orient="horz" pos="3702" userDrawn="1">
          <p15:clr>
            <a:srgbClr val="A4A3A4"/>
          </p15:clr>
        </p15:guide>
        <p15:guide id="3" orient="horz" pos="4156" userDrawn="1">
          <p15:clr>
            <a:srgbClr val="A4A3A4"/>
          </p15:clr>
        </p15:guide>
        <p15:guide id="5" pos="619"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8" name="Autor" initials="A" lastIdx="0"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9DC3E6"/>
    <a:srgbClr val="A6A6A6"/>
    <a:srgbClr val="2E75B6"/>
    <a:srgbClr val="FFC000"/>
    <a:srgbClr val="F2F2F2"/>
    <a:srgbClr val="D9D9D9"/>
    <a:srgbClr val="00802F"/>
    <a:srgbClr val="2C340E"/>
    <a:srgbClr val="80C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86795" autoAdjust="0"/>
  </p:normalViewPr>
  <p:slideViewPr>
    <p:cSldViewPr showGuides="1">
      <p:cViewPr varScale="1">
        <p:scale>
          <a:sx n="68" d="100"/>
          <a:sy n="68" d="100"/>
        </p:scale>
        <p:origin x="701" y="43"/>
      </p:cViewPr>
      <p:guideLst>
        <p:guide orient="horz" pos="663"/>
        <p:guide orient="horz" pos="3702"/>
        <p:guide orient="horz" pos="4156"/>
        <p:guide pos="61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1896" y="48"/>
      </p:cViewPr>
      <p:guideLst>
        <p:guide orient="horz" pos="3127"/>
        <p:guide pos="2141"/>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tags" Target="tags/tag1.xml"/><Relationship Id="rId89" Type="http://schemas.openxmlformats.org/officeDocument/2006/relationships/tableStyles" Target="tableStyle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microsoft.com/office/2018/10/relationships/authors" Target="author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handoutMaster" Target="handoutMasters/handout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notesMaster" Target="notesMasters/notesMaster1.xml"/><Relationship Id="rId19"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2" y="3"/>
            <a:ext cx="2945659" cy="496332"/>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defRPr sz="1200" b="0" smtClean="0">
                <a:solidFill>
                  <a:schemeClr val="tx1"/>
                </a:solidFill>
                <a:latin typeface="Arial" charset="0"/>
              </a:defRPr>
            </a:lvl1pPr>
          </a:lstStyle>
          <a:p>
            <a:pPr>
              <a:defRPr/>
            </a:pPr>
            <a:endParaRPr lang="de-DE"/>
          </a:p>
        </p:txBody>
      </p:sp>
      <p:sp>
        <p:nvSpPr>
          <p:cNvPr id="77827" name="Rectangle 3"/>
          <p:cNvSpPr>
            <a:spLocks noGrp="1" noChangeArrowheads="1"/>
          </p:cNvSpPr>
          <p:nvPr>
            <p:ph type="dt" sz="quarter" idx="1"/>
          </p:nvPr>
        </p:nvSpPr>
        <p:spPr bwMode="auto">
          <a:xfrm>
            <a:off x="3850445" y="3"/>
            <a:ext cx="2945659" cy="496332"/>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a:defRPr sz="1200" b="0" smtClean="0">
                <a:solidFill>
                  <a:schemeClr val="tx1"/>
                </a:solidFill>
                <a:latin typeface="Arial" charset="0"/>
              </a:defRPr>
            </a:lvl1pPr>
          </a:lstStyle>
          <a:p>
            <a:pPr>
              <a:defRPr/>
            </a:pPr>
            <a:endParaRPr lang="de-DE"/>
          </a:p>
        </p:txBody>
      </p:sp>
      <p:sp>
        <p:nvSpPr>
          <p:cNvPr id="77828" name="Rectangle 4"/>
          <p:cNvSpPr>
            <a:spLocks noGrp="1" noChangeArrowheads="1"/>
          </p:cNvSpPr>
          <p:nvPr>
            <p:ph type="ftr" sz="quarter" idx="2"/>
          </p:nvPr>
        </p:nvSpPr>
        <p:spPr bwMode="auto">
          <a:xfrm>
            <a:off x="2" y="9428587"/>
            <a:ext cx="2945659" cy="496332"/>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defRPr sz="1200" b="0" smtClean="0">
                <a:solidFill>
                  <a:schemeClr val="tx1"/>
                </a:solidFill>
                <a:latin typeface="Arial" charset="0"/>
              </a:defRPr>
            </a:lvl1pPr>
          </a:lstStyle>
          <a:p>
            <a:pPr>
              <a:defRPr/>
            </a:pPr>
            <a:endParaRPr lang="de-DE"/>
          </a:p>
        </p:txBody>
      </p:sp>
      <p:sp>
        <p:nvSpPr>
          <p:cNvPr id="77829" name="Rectangle 5"/>
          <p:cNvSpPr>
            <a:spLocks noGrp="1" noChangeArrowheads="1"/>
          </p:cNvSpPr>
          <p:nvPr>
            <p:ph type="sldNum" sz="quarter" idx="3"/>
          </p:nvPr>
        </p:nvSpPr>
        <p:spPr bwMode="auto">
          <a:xfrm>
            <a:off x="3850445" y="9428587"/>
            <a:ext cx="2945659" cy="496332"/>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a:defRPr sz="1200" b="0" smtClean="0">
                <a:solidFill>
                  <a:schemeClr val="tx1"/>
                </a:solidFill>
                <a:latin typeface="Arial" charset="0"/>
              </a:defRPr>
            </a:lvl1pPr>
          </a:lstStyle>
          <a:p>
            <a:pPr>
              <a:defRPr/>
            </a:pPr>
            <a:fld id="{C75021C5-B049-402D-BADA-8EE537D10A56}" type="slidenum">
              <a:rPr lang="de-DE"/>
              <a:pPr>
                <a:defRPr/>
              </a:pPr>
              <a:t>‹Nr.›</a:t>
            </a:fld>
            <a:endParaRPr lang="de-DE"/>
          </a:p>
        </p:txBody>
      </p:sp>
    </p:spTree>
    <p:extLst>
      <p:ext uri="{BB962C8B-B14F-4D97-AF65-F5344CB8AC3E}">
        <p14:creationId xmlns:p14="http://schemas.microsoft.com/office/powerpoint/2010/main" val="364186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3"/>
            <a:ext cx="2945659" cy="496332"/>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rtl="0">
              <a:defRPr sz="1200" b="0" smtClean="0">
                <a:solidFill>
                  <a:schemeClr val="tx1"/>
                </a:solidFill>
                <a:latin typeface="Arial" charset="0"/>
              </a:defRPr>
            </a:lvl1pPr>
          </a:lstStyle>
          <a:p>
            <a:pPr>
              <a:defRPr/>
            </a:pPr>
            <a:endParaRPr lang="de-CH" dirty="0"/>
          </a:p>
        </p:txBody>
      </p:sp>
      <p:sp>
        <p:nvSpPr>
          <p:cNvPr id="5123" name="Rectangle 3"/>
          <p:cNvSpPr>
            <a:spLocks noGrp="1" noChangeArrowheads="1"/>
          </p:cNvSpPr>
          <p:nvPr>
            <p:ph type="dt" idx="1"/>
          </p:nvPr>
        </p:nvSpPr>
        <p:spPr bwMode="auto">
          <a:xfrm>
            <a:off x="3850445" y="3"/>
            <a:ext cx="2945659" cy="496332"/>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rtl="0">
              <a:defRPr sz="1200" b="0" smtClean="0">
                <a:solidFill>
                  <a:schemeClr val="tx1"/>
                </a:solidFill>
                <a:latin typeface="Arial" charset="0"/>
              </a:defRPr>
            </a:lvl1pPr>
          </a:lstStyle>
          <a:p>
            <a:pPr>
              <a:defRPr/>
            </a:pPr>
            <a:endParaRPr lang="de-CH" dirty="0"/>
          </a:p>
        </p:txBody>
      </p:sp>
      <p:sp>
        <p:nvSpPr>
          <p:cNvPr id="41988" name="Rectangle 4"/>
          <p:cNvSpPr>
            <a:spLocks noGrp="1" noRot="1" noChangeAspect="1" noChangeArrowheads="1" noTextEdit="1"/>
          </p:cNvSpPr>
          <p:nvPr>
            <p:ph type="sldImg" idx="2"/>
          </p:nvPr>
        </p:nvSpPr>
        <p:spPr bwMode="auto">
          <a:xfrm>
            <a:off x="92075" y="746125"/>
            <a:ext cx="6613525"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769" y="4715154"/>
            <a:ext cx="5438139" cy="4466987"/>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p>
            <a:pPr lvl="0"/>
            <a:r>
              <a:rPr lang="de-CH" altLang="en-US"/>
              <a:t>Textmasterformate durch Klicken bearbeiten</a:t>
            </a:r>
          </a:p>
          <a:p>
            <a:pPr lvl="1"/>
            <a:r>
              <a:rPr lang="de-CH" altLang="en-US"/>
              <a:t>Zweite Ebene</a:t>
            </a:r>
          </a:p>
          <a:p>
            <a:pPr lvl="2"/>
            <a:r>
              <a:rPr lang="de-CH" altLang="en-US"/>
              <a:t>Dritte Ebene</a:t>
            </a:r>
          </a:p>
          <a:p>
            <a:pPr lvl="3"/>
            <a:r>
              <a:rPr lang="de-CH" altLang="en-US"/>
              <a:t>Vierte Ebene</a:t>
            </a:r>
          </a:p>
          <a:p>
            <a:pPr lvl="4"/>
            <a:r>
              <a:rPr lang="de-CH" altLang="en-US"/>
              <a:t>Fünfte Ebene</a:t>
            </a:r>
            <a:endParaRPr lang="de-CH" altLang="en-US" dirty="0"/>
          </a:p>
        </p:txBody>
      </p:sp>
      <p:sp>
        <p:nvSpPr>
          <p:cNvPr id="5126" name="Rectangle 6"/>
          <p:cNvSpPr>
            <a:spLocks noGrp="1" noChangeArrowheads="1"/>
          </p:cNvSpPr>
          <p:nvPr>
            <p:ph type="ftr" sz="quarter" idx="4"/>
          </p:nvPr>
        </p:nvSpPr>
        <p:spPr bwMode="auto">
          <a:xfrm>
            <a:off x="2" y="9428587"/>
            <a:ext cx="2945659" cy="496332"/>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rtl="0">
              <a:defRPr sz="1200" b="0" smtClean="0">
                <a:solidFill>
                  <a:schemeClr val="tx1"/>
                </a:solidFill>
                <a:latin typeface="Arial" charset="0"/>
              </a:defRPr>
            </a:lvl1pPr>
          </a:lstStyle>
          <a:p>
            <a:pPr>
              <a:defRPr/>
            </a:pPr>
            <a:endParaRPr lang="de-CH" dirty="0"/>
          </a:p>
        </p:txBody>
      </p:sp>
      <p:sp>
        <p:nvSpPr>
          <p:cNvPr id="5127" name="Rectangle 7"/>
          <p:cNvSpPr>
            <a:spLocks noGrp="1" noChangeArrowheads="1"/>
          </p:cNvSpPr>
          <p:nvPr>
            <p:ph type="sldNum" sz="quarter" idx="5"/>
          </p:nvPr>
        </p:nvSpPr>
        <p:spPr bwMode="auto">
          <a:xfrm>
            <a:off x="3850445" y="9428587"/>
            <a:ext cx="2945659" cy="496332"/>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rtl="0">
              <a:defRPr sz="1200" b="0" smtClean="0">
                <a:solidFill>
                  <a:schemeClr val="tx1"/>
                </a:solidFill>
                <a:latin typeface="Arial" charset="0"/>
              </a:defRPr>
            </a:lvl1pPr>
          </a:lstStyle>
          <a:p>
            <a:pPr>
              <a:defRPr/>
            </a:pPr>
            <a:fld id="{3FE23C6A-A616-415E-8D53-0B174BDC95AE}" type="slidenum">
              <a:rPr lang="de-CH" smtClean="0"/>
              <a:pPr>
                <a:defRPr/>
              </a:pPr>
              <a:t>‹Nr.›</a:t>
            </a:fld>
            <a:endParaRPr lang="de-CH" dirty="0"/>
          </a:p>
        </p:txBody>
      </p:sp>
    </p:spTree>
    <p:extLst>
      <p:ext uri="{BB962C8B-B14F-4D97-AF65-F5344CB8AC3E}">
        <p14:creationId xmlns:p14="http://schemas.microsoft.com/office/powerpoint/2010/main" val="16277141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pitchFamily="34" charset="0"/>
      </a:defRPr>
    </a:lvl1pPr>
    <a:lvl2pPr marL="457200" algn="l" rtl="0" fontAlgn="base">
      <a:spcBef>
        <a:spcPct val="30000"/>
      </a:spcBef>
      <a:spcAft>
        <a:spcPct val="0"/>
      </a:spcAft>
      <a:defRPr sz="1200" kern="1200">
        <a:solidFill>
          <a:schemeClr val="tx1"/>
        </a:solidFill>
        <a:latin typeface="Arial" charset="0"/>
        <a:ea typeface="+mn-ea"/>
        <a:cs typeface="Arial" pitchFamily="34" charset="0"/>
      </a:defRPr>
    </a:lvl2pPr>
    <a:lvl3pPr marL="914400" algn="l" rtl="0" fontAlgn="base">
      <a:spcBef>
        <a:spcPct val="30000"/>
      </a:spcBef>
      <a:spcAft>
        <a:spcPct val="0"/>
      </a:spcAft>
      <a:defRPr sz="1200" kern="1200">
        <a:solidFill>
          <a:schemeClr val="tx1"/>
        </a:solidFill>
        <a:latin typeface="Arial" charset="0"/>
        <a:ea typeface="+mn-ea"/>
        <a:cs typeface="Arial" pitchFamily="34" charset="0"/>
      </a:defRPr>
    </a:lvl3pPr>
    <a:lvl4pPr marL="1371600" algn="l" rtl="0" fontAlgn="base">
      <a:spcBef>
        <a:spcPct val="30000"/>
      </a:spcBef>
      <a:spcAft>
        <a:spcPct val="0"/>
      </a:spcAft>
      <a:defRPr sz="1200" kern="1200">
        <a:solidFill>
          <a:schemeClr val="tx1"/>
        </a:solidFill>
        <a:latin typeface="Arial" charset="0"/>
        <a:ea typeface="+mn-ea"/>
        <a:cs typeface="Arial" pitchFamily="34" charset="0"/>
      </a:defRPr>
    </a:lvl4pPr>
    <a:lvl5pPr marL="1828800" algn="l" rtl="0" fontAlgn="base">
      <a:spcBef>
        <a:spcPct val="30000"/>
      </a:spcBef>
      <a:spcAft>
        <a:spcPct val="0"/>
      </a:spcAft>
      <a:defRPr sz="1200" kern="1200">
        <a:solidFill>
          <a:schemeClr val="tx1"/>
        </a:solidFill>
        <a:latin typeface="Arial"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1</a:t>
            </a:fld>
            <a:endParaRPr lang="de-CH" dirty="0"/>
          </a:p>
        </p:txBody>
      </p:sp>
    </p:spTree>
    <p:extLst>
      <p:ext uri="{BB962C8B-B14F-4D97-AF65-F5344CB8AC3E}">
        <p14:creationId xmlns:p14="http://schemas.microsoft.com/office/powerpoint/2010/main" val="2682244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3FE23C6A-A616-415E-8D53-0B174BDC95AE}" type="slidenum">
              <a:rPr lang="de-CH" smtClean="0"/>
              <a:pPr>
                <a:defRPr/>
              </a:pPr>
              <a:t>21</a:t>
            </a:fld>
            <a:endParaRPr lang="de-CH" dirty="0"/>
          </a:p>
        </p:txBody>
      </p:sp>
    </p:spTree>
    <p:extLst>
      <p:ext uri="{BB962C8B-B14F-4D97-AF65-F5344CB8AC3E}">
        <p14:creationId xmlns:p14="http://schemas.microsoft.com/office/powerpoint/2010/main" val="413565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3FE23C6A-A616-415E-8D53-0B174BDC95AE}" type="slidenum">
              <a:rPr lang="de-CH" smtClean="0"/>
              <a:pPr>
                <a:defRPr/>
              </a:pPr>
              <a:t>26</a:t>
            </a:fld>
            <a:endParaRPr lang="de-CH" dirty="0"/>
          </a:p>
        </p:txBody>
      </p:sp>
    </p:spTree>
    <p:extLst>
      <p:ext uri="{BB962C8B-B14F-4D97-AF65-F5344CB8AC3E}">
        <p14:creationId xmlns:p14="http://schemas.microsoft.com/office/powerpoint/2010/main" val="220971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3FE23C6A-A616-415E-8D53-0B174BDC95AE}" type="slidenum">
              <a:rPr lang="de-CH" smtClean="0"/>
              <a:pPr>
                <a:defRPr/>
              </a:pPr>
              <a:t>27</a:t>
            </a:fld>
            <a:endParaRPr lang="de-CH" dirty="0"/>
          </a:p>
        </p:txBody>
      </p:sp>
    </p:spTree>
    <p:extLst>
      <p:ext uri="{BB962C8B-B14F-4D97-AF65-F5344CB8AC3E}">
        <p14:creationId xmlns:p14="http://schemas.microsoft.com/office/powerpoint/2010/main" val="3117420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3FE23C6A-A616-415E-8D53-0B174BDC95AE}" type="slidenum">
              <a:rPr lang="de-CH" smtClean="0"/>
              <a:pPr>
                <a:defRPr/>
              </a:pPr>
              <a:t>28</a:t>
            </a:fld>
            <a:endParaRPr lang="de-CH" dirty="0"/>
          </a:p>
        </p:txBody>
      </p:sp>
    </p:spTree>
    <p:extLst>
      <p:ext uri="{BB962C8B-B14F-4D97-AF65-F5344CB8AC3E}">
        <p14:creationId xmlns:p14="http://schemas.microsoft.com/office/powerpoint/2010/main" val="2940824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3FE23C6A-A616-415E-8D53-0B174BDC95AE}" type="slidenum">
              <a:rPr lang="de-CH" smtClean="0"/>
              <a:pPr>
                <a:defRPr/>
              </a:pPr>
              <a:t>29</a:t>
            </a:fld>
            <a:endParaRPr lang="de-CH" dirty="0"/>
          </a:p>
        </p:txBody>
      </p:sp>
    </p:spTree>
    <p:extLst>
      <p:ext uri="{BB962C8B-B14F-4D97-AF65-F5344CB8AC3E}">
        <p14:creationId xmlns:p14="http://schemas.microsoft.com/office/powerpoint/2010/main" val="3709986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3FE23C6A-A616-415E-8D53-0B174BDC95AE}" type="slidenum">
              <a:rPr lang="de-CH" smtClean="0"/>
              <a:pPr>
                <a:defRPr/>
              </a:pPr>
              <a:t>31</a:t>
            </a:fld>
            <a:endParaRPr lang="de-CH" dirty="0"/>
          </a:p>
        </p:txBody>
      </p:sp>
    </p:spTree>
    <p:extLst>
      <p:ext uri="{BB962C8B-B14F-4D97-AF65-F5344CB8AC3E}">
        <p14:creationId xmlns:p14="http://schemas.microsoft.com/office/powerpoint/2010/main" val="2229699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3FE23C6A-A616-415E-8D53-0B174BDC95AE}" type="slidenum">
              <a:rPr lang="de-CH" smtClean="0"/>
              <a:pPr>
                <a:defRPr/>
              </a:pPr>
              <a:t>32</a:t>
            </a:fld>
            <a:endParaRPr lang="de-CH" dirty="0"/>
          </a:p>
        </p:txBody>
      </p:sp>
    </p:spTree>
    <p:extLst>
      <p:ext uri="{BB962C8B-B14F-4D97-AF65-F5344CB8AC3E}">
        <p14:creationId xmlns:p14="http://schemas.microsoft.com/office/powerpoint/2010/main" val="3526092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33</a:t>
            </a:fld>
            <a:endParaRPr lang="de-CH" dirty="0"/>
          </a:p>
        </p:txBody>
      </p:sp>
    </p:spTree>
    <p:extLst>
      <p:ext uri="{BB962C8B-B14F-4D97-AF65-F5344CB8AC3E}">
        <p14:creationId xmlns:p14="http://schemas.microsoft.com/office/powerpoint/2010/main" val="268224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35</a:t>
            </a:fld>
            <a:endParaRPr lang="de-CH" dirty="0"/>
          </a:p>
        </p:txBody>
      </p:sp>
    </p:spTree>
    <p:extLst>
      <p:ext uri="{BB962C8B-B14F-4D97-AF65-F5344CB8AC3E}">
        <p14:creationId xmlns:p14="http://schemas.microsoft.com/office/powerpoint/2010/main" val="2195690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37</a:t>
            </a:fld>
            <a:endParaRPr lang="de-CH" dirty="0"/>
          </a:p>
        </p:txBody>
      </p:sp>
    </p:spTree>
    <p:extLst>
      <p:ext uri="{BB962C8B-B14F-4D97-AF65-F5344CB8AC3E}">
        <p14:creationId xmlns:p14="http://schemas.microsoft.com/office/powerpoint/2010/main" val="70050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6</a:t>
            </a:fld>
            <a:endParaRPr lang="de-CH" dirty="0"/>
          </a:p>
        </p:txBody>
      </p:sp>
    </p:spTree>
    <p:extLst>
      <p:ext uri="{BB962C8B-B14F-4D97-AF65-F5344CB8AC3E}">
        <p14:creationId xmlns:p14="http://schemas.microsoft.com/office/powerpoint/2010/main" val="3666659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40</a:t>
            </a:fld>
            <a:endParaRPr lang="de-CH" dirty="0"/>
          </a:p>
        </p:txBody>
      </p:sp>
    </p:spTree>
    <p:extLst>
      <p:ext uri="{BB962C8B-B14F-4D97-AF65-F5344CB8AC3E}">
        <p14:creationId xmlns:p14="http://schemas.microsoft.com/office/powerpoint/2010/main" val="3666659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u="none" strike="noStrike" cap="none" normalizeH="0" baseline="0" dirty="0">
              <a:ln>
                <a:noFill/>
              </a:ln>
              <a:solidFill>
                <a:schemeClr val="bg1"/>
              </a:solidFill>
              <a:effectLst/>
              <a:latin typeface="Arial" charset="0"/>
            </a:endParaRPr>
          </a:p>
        </p:txBody>
      </p:sp>
      <p:sp>
        <p:nvSpPr>
          <p:cNvPr id="4" name="Foliennummernplatzhalter 3"/>
          <p:cNvSpPr>
            <a:spLocks noGrp="1"/>
          </p:cNvSpPr>
          <p:nvPr>
            <p:ph type="sldNum" sz="quarter" idx="5"/>
          </p:nvPr>
        </p:nvSpPr>
        <p:spPr/>
        <p:txBody>
          <a:bodyPr/>
          <a:lstStyle/>
          <a:p>
            <a:pPr>
              <a:defRPr/>
            </a:pPr>
            <a:fld id="{3FE23C6A-A616-415E-8D53-0B174BDC95AE}" type="slidenum">
              <a:rPr lang="de-CH" smtClean="0"/>
              <a:pPr>
                <a:defRPr/>
              </a:pPr>
              <a:t>41</a:t>
            </a:fld>
            <a:endParaRPr lang="de-CH" dirty="0"/>
          </a:p>
        </p:txBody>
      </p:sp>
    </p:spTree>
    <p:extLst>
      <p:ext uri="{BB962C8B-B14F-4D97-AF65-F5344CB8AC3E}">
        <p14:creationId xmlns:p14="http://schemas.microsoft.com/office/powerpoint/2010/main" val="850585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43</a:t>
            </a:fld>
            <a:endParaRPr lang="de-CH" dirty="0"/>
          </a:p>
        </p:txBody>
      </p:sp>
    </p:spTree>
    <p:extLst>
      <p:ext uri="{BB962C8B-B14F-4D97-AF65-F5344CB8AC3E}">
        <p14:creationId xmlns:p14="http://schemas.microsoft.com/office/powerpoint/2010/main" val="399134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45</a:t>
            </a:fld>
            <a:endParaRPr lang="de-CH" dirty="0"/>
          </a:p>
        </p:txBody>
      </p:sp>
    </p:spTree>
    <p:extLst>
      <p:ext uri="{BB962C8B-B14F-4D97-AF65-F5344CB8AC3E}">
        <p14:creationId xmlns:p14="http://schemas.microsoft.com/office/powerpoint/2010/main" val="2682244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47</a:t>
            </a:fld>
            <a:endParaRPr lang="de-CH" dirty="0"/>
          </a:p>
        </p:txBody>
      </p:sp>
    </p:spTree>
    <p:extLst>
      <p:ext uri="{BB962C8B-B14F-4D97-AF65-F5344CB8AC3E}">
        <p14:creationId xmlns:p14="http://schemas.microsoft.com/office/powerpoint/2010/main" val="2195690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49</a:t>
            </a:fld>
            <a:endParaRPr lang="de-CH" dirty="0"/>
          </a:p>
        </p:txBody>
      </p:sp>
    </p:spTree>
    <p:extLst>
      <p:ext uri="{BB962C8B-B14F-4D97-AF65-F5344CB8AC3E}">
        <p14:creationId xmlns:p14="http://schemas.microsoft.com/office/powerpoint/2010/main" val="988511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C075-9579-9E55-57C5-5066685E25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3FDCA2-CFA8-22CD-F230-A80A152366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DC3FE9A-1F6D-266A-B0EC-0198D4B938B8}"/>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e-CH" b="0" dirty="0"/>
          </a:p>
        </p:txBody>
      </p:sp>
      <p:sp>
        <p:nvSpPr>
          <p:cNvPr id="4" name="Foliennummernplatzhalter 3">
            <a:extLst>
              <a:ext uri="{FF2B5EF4-FFF2-40B4-BE49-F238E27FC236}">
                <a16:creationId xmlns:a16="http://schemas.microsoft.com/office/drawing/2014/main" id="{E5146643-CC92-5BE2-3893-B956309CDCFE}"/>
              </a:ext>
            </a:extLst>
          </p:cNvPr>
          <p:cNvSpPr>
            <a:spLocks noGrp="1"/>
          </p:cNvSpPr>
          <p:nvPr>
            <p:ph type="sldNum" sz="quarter" idx="5"/>
          </p:nvPr>
        </p:nvSpPr>
        <p:spPr/>
        <p:txBody>
          <a:bodyPr/>
          <a:lstStyle/>
          <a:p>
            <a:pPr>
              <a:defRPr/>
            </a:pPr>
            <a:fld id="{3FE23C6A-A616-415E-8D53-0B174BDC95AE}" type="slidenum">
              <a:rPr lang="de-CH" smtClean="0"/>
              <a:pPr>
                <a:defRPr/>
              </a:pPr>
              <a:t>52</a:t>
            </a:fld>
            <a:endParaRPr lang="de-CH" dirty="0"/>
          </a:p>
        </p:txBody>
      </p:sp>
    </p:spTree>
    <p:extLst>
      <p:ext uri="{BB962C8B-B14F-4D97-AF65-F5344CB8AC3E}">
        <p14:creationId xmlns:p14="http://schemas.microsoft.com/office/powerpoint/2010/main" val="2704187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FAD3C-9F50-A6CF-9E01-EF7F7CD5B18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5D74669-E07F-976F-901E-22741DE6094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2F0B14C-BFF8-CA0E-2827-F6055780C7BD}"/>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e-CH" b="0" dirty="0"/>
          </a:p>
        </p:txBody>
      </p:sp>
      <p:sp>
        <p:nvSpPr>
          <p:cNvPr id="4" name="Foliennummernplatzhalter 3">
            <a:extLst>
              <a:ext uri="{FF2B5EF4-FFF2-40B4-BE49-F238E27FC236}">
                <a16:creationId xmlns:a16="http://schemas.microsoft.com/office/drawing/2014/main" id="{E1948A96-6BC3-B9CE-4596-27C20FF658D7}"/>
              </a:ext>
            </a:extLst>
          </p:cNvPr>
          <p:cNvSpPr>
            <a:spLocks noGrp="1"/>
          </p:cNvSpPr>
          <p:nvPr>
            <p:ph type="sldNum" sz="quarter" idx="5"/>
          </p:nvPr>
        </p:nvSpPr>
        <p:spPr/>
        <p:txBody>
          <a:bodyPr/>
          <a:lstStyle/>
          <a:p>
            <a:pPr>
              <a:defRPr/>
            </a:pPr>
            <a:fld id="{3FE23C6A-A616-415E-8D53-0B174BDC95AE}" type="slidenum">
              <a:rPr lang="de-CH" smtClean="0"/>
              <a:pPr>
                <a:defRPr/>
              </a:pPr>
              <a:t>59</a:t>
            </a:fld>
            <a:endParaRPr lang="de-CH" dirty="0"/>
          </a:p>
        </p:txBody>
      </p:sp>
    </p:spTree>
    <p:extLst>
      <p:ext uri="{BB962C8B-B14F-4D97-AF65-F5344CB8AC3E}">
        <p14:creationId xmlns:p14="http://schemas.microsoft.com/office/powerpoint/2010/main" val="1840548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200" i="0" u="none" strike="noStrike" cap="none" normalizeH="0" baseline="0" dirty="0">
              <a:ln>
                <a:noFill/>
              </a:ln>
              <a:solidFill>
                <a:schemeClr val="bg1"/>
              </a:solidFill>
              <a:effectLst/>
              <a:latin typeface="Arial" charset="0"/>
            </a:endParaRPr>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64</a:t>
            </a:fld>
            <a:endParaRPr lang="de-CH" dirty="0"/>
          </a:p>
        </p:txBody>
      </p:sp>
    </p:spTree>
    <p:extLst>
      <p:ext uri="{BB962C8B-B14F-4D97-AF65-F5344CB8AC3E}">
        <p14:creationId xmlns:p14="http://schemas.microsoft.com/office/powerpoint/2010/main" val="3268455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3FE23C6A-A616-415E-8D53-0B174BDC95AE}" type="slidenum">
              <a:rPr lang="de-CH" smtClean="0"/>
              <a:pPr>
                <a:defRPr/>
              </a:pPr>
              <a:t>65</a:t>
            </a:fld>
            <a:endParaRPr lang="de-CH" dirty="0"/>
          </a:p>
        </p:txBody>
      </p:sp>
    </p:spTree>
    <p:extLst>
      <p:ext uri="{BB962C8B-B14F-4D97-AF65-F5344CB8AC3E}">
        <p14:creationId xmlns:p14="http://schemas.microsoft.com/office/powerpoint/2010/main" val="353481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8</a:t>
            </a:fld>
            <a:endParaRPr lang="de-CH" dirty="0"/>
          </a:p>
        </p:txBody>
      </p:sp>
    </p:spTree>
    <p:extLst>
      <p:ext uri="{BB962C8B-B14F-4D97-AF65-F5344CB8AC3E}">
        <p14:creationId xmlns:p14="http://schemas.microsoft.com/office/powerpoint/2010/main" val="1727907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200" i="0" u="none" strike="noStrike" cap="none" normalizeH="0" baseline="0" dirty="0">
              <a:ln>
                <a:noFill/>
              </a:ln>
              <a:solidFill>
                <a:schemeClr val="bg1"/>
              </a:solidFill>
              <a:effectLst/>
              <a:latin typeface="Arial" charset="0"/>
            </a:endParaRPr>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66</a:t>
            </a:fld>
            <a:endParaRPr lang="de-CH" dirty="0"/>
          </a:p>
        </p:txBody>
      </p:sp>
    </p:spTree>
    <p:extLst>
      <p:ext uri="{BB962C8B-B14F-4D97-AF65-F5344CB8AC3E}">
        <p14:creationId xmlns:p14="http://schemas.microsoft.com/office/powerpoint/2010/main" val="447546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e-CH" sz="1200" b="0" dirty="0"/>
          </a:p>
        </p:txBody>
      </p:sp>
      <p:sp>
        <p:nvSpPr>
          <p:cNvPr id="4" name="Foliennummernplatzhalter 3"/>
          <p:cNvSpPr>
            <a:spLocks noGrp="1"/>
          </p:cNvSpPr>
          <p:nvPr>
            <p:ph type="sldNum" sz="quarter" idx="5"/>
          </p:nvPr>
        </p:nvSpPr>
        <p:spPr/>
        <p:txBody>
          <a:bodyPr/>
          <a:lstStyle/>
          <a:p>
            <a:pPr>
              <a:defRPr/>
            </a:pPr>
            <a:fld id="{3FE23C6A-A616-415E-8D53-0B174BDC95AE}" type="slidenum">
              <a:rPr lang="de-CH" smtClean="0"/>
              <a:pPr>
                <a:defRPr/>
              </a:pPr>
              <a:t>69</a:t>
            </a:fld>
            <a:endParaRPr lang="de-CH" dirty="0"/>
          </a:p>
        </p:txBody>
      </p:sp>
    </p:spTree>
    <p:extLst>
      <p:ext uri="{BB962C8B-B14F-4D97-AF65-F5344CB8AC3E}">
        <p14:creationId xmlns:p14="http://schemas.microsoft.com/office/powerpoint/2010/main" val="4132159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71</a:t>
            </a:fld>
            <a:endParaRPr lang="de-CH" dirty="0"/>
          </a:p>
        </p:txBody>
      </p:sp>
    </p:spTree>
    <p:extLst>
      <p:ext uri="{BB962C8B-B14F-4D97-AF65-F5344CB8AC3E}">
        <p14:creationId xmlns:p14="http://schemas.microsoft.com/office/powerpoint/2010/main" val="213908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10</a:t>
            </a:fld>
            <a:endParaRPr lang="de-CH" dirty="0"/>
          </a:p>
        </p:txBody>
      </p:sp>
    </p:spTree>
    <p:extLst>
      <p:ext uri="{BB962C8B-B14F-4D97-AF65-F5344CB8AC3E}">
        <p14:creationId xmlns:p14="http://schemas.microsoft.com/office/powerpoint/2010/main" val="3892073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14</a:t>
            </a:fld>
            <a:endParaRPr lang="de-CH" dirty="0"/>
          </a:p>
        </p:txBody>
      </p:sp>
    </p:spTree>
    <p:extLst>
      <p:ext uri="{BB962C8B-B14F-4D97-AF65-F5344CB8AC3E}">
        <p14:creationId xmlns:p14="http://schemas.microsoft.com/office/powerpoint/2010/main" val="223552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16</a:t>
            </a:fld>
            <a:endParaRPr lang="de-CH" dirty="0"/>
          </a:p>
        </p:txBody>
      </p:sp>
    </p:spTree>
    <p:extLst>
      <p:ext uri="{BB962C8B-B14F-4D97-AF65-F5344CB8AC3E}">
        <p14:creationId xmlns:p14="http://schemas.microsoft.com/office/powerpoint/2010/main" val="283086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3FE23C6A-A616-415E-8D53-0B174BDC95AE}" type="slidenum">
              <a:rPr lang="de-CH" smtClean="0"/>
              <a:pPr>
                <a:defRPr/>
              </a:pPr>
              <a:t>17</a:t>
            </a:fld>
            <a:endParaRPr lang="de-CH" dirty="0"/>
          </a:p>
        </p:txBody>
      </p:sp>
    </p:spTree>
    <p:extLst>
      <p:ext uri="{BB962C8B-B14F-4D97-AF65-F5344CB8AC3E}">
        <p14:creationId xmlns:p14="http://schemas.microsoft.com/office/powerpoint/2010/main" val="38812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3FE23C6A-A616-415E-8D53-0B174BDC95AE}" type="slidenum">
              <a:rPr lang="de-CH" smtClean="0"/>
              <a:pPr>
                <a:defRPr/>
              </a:pPr>
              <a:t>18</a:t>
            </a:fld>
            <a:endParaRPr lang="de-CH" dirty="0"/>
          </a:p>
        </p:txBody>
      </p:sp>
    </p:spTree>
    <p:extLst>
      <p:ext uri="{BB962C8B-B14F-4D97-AF65-F5344CB8AC3E}">
        <p14:creationId xmlns:p14="http://schemas.microsoft.com/office/powerpoint/2010/main" val="21425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defRPr/>
            </a:pPr>
            <a:fld id="{3FE23C6A-A616-415E-8D53-0B174BDC95AE}" type="slidenum">
              <a:rPr lang="de-CH" smtClean="0"/>
              <a:pPr>
                <a:defRPr/>
              </a:pPr>
              <a:t>20</a:t>
            </a:fld>
            <a:endParaRPr lang="de-CH" dirty="0"/>
          </a:p>
        </p:txBody>
      </p:sp>
    </p:spTree>
    <p:extLst>
      <p:ext uri="{BB962C8B-B14F-4D97-AF65-F5344CB8AC3E}">
        <p14:creationId xmlns:p14="http://schemas.microsoft.com/office/powerpoint/2010/main" val="733712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7.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7.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7.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2.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7.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7.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4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43.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44.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45.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25.bin"/><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26.bin"/><Relationship Id="rId7"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emf"/><Relationship Id="rId9"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17.emf"/></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9.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54.xml"/><Relationship Id="rId4" Type="http://schemas.openxmlformats.org/officeDocument/2006/relationships/image" Target="../media/image20.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55.xml"/><Relationship Id="rId4" Type="http://schemas.openxmlformats.org/officeDocument/2006/relationships/image" Target="../media/image20.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56.xml"/><Relationship Id="rId4" Type="http://schemas.openxmlformats.org/officeDocument/2006/relationships/image" Target="../media/image20.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57.xml"/><Relationship Id="rId4" Type="http://schemas.openxmlformats.org/officeDocument/2006/relationships/image" Target="../media/image20.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58.xml"/><Relationship Id="rId4" Type="http://schemas.openxmlformats.org/officeDocument/2006/relationships/image" Target="../media/image20.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59.xml"/><Relationship Id="rId4" Type="http://schemas.openxmlformats.org/officeDocument/2006/relationships/image" Target="../media/image20.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60.xml"/><Relationship Id="rId4" Type="http://schemas.openxmlformats.org/officeDocument/2006/relationships/image" Target="../media/image20.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61.xml"/><Relationship Id="rId4" Type="http://schemas.openxmlformats.org/officeDocument/2006/relationships/image" Target="../media/image20.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62.xml"/><Relationship Id="rId4" Type="http://schemas.openxmlformats.org/officeDocument/2006/relationships/image" Target="../media/image20.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63.xml"/><Relationship Id="rId4" Type="http://schemas.openxmlformats.org/officeDocument/2006/relationships/image" Target="../media/image20.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64.xml"/><Relationship Id="rId4" Type="http://schemas.openxmlformats.org/officeDocument/2006/relationships/image" Target="../media/image20.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3.xml"/><Relationship Id="rId1" Type="http://schemas.openxmlformats.org/officeDocument/2006/relationships/tags" Target="../tags/tag7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21.png"/><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21.png"/><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1.png"/><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1.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1.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1.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1.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1.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1.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21.png"/><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21.png"/><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21.png"/><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1.png"/><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3.xml"/><Relationship Id="rId1" Type="http://schemas.openxmlformats.org/officeDocument/2006/relationships/tags" Target="../tags/tag99.xml"/><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3.xml"/><Relationship Id="rId1" Type="http://schemas.openxmlformats.org/officeDocument/2006/relationships/tags" Target="../tags/tag100.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3.xml"/><Relationship Id="rId1" Type="http://schemas.openxmlformats.org/officeDocument/2006/relationships/tags" Target="../tags/tag10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3.xml"/><Relationship Id="rId1" Type="http://schemas.openxmlformats.org/officeDocument/2006/relationships/tags" Target="../tags/tag10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7.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3.xml"/><Relationship Id="rId1" Type="http://schemas.openxmlformats.org/officeDocument/2006/relationships/tags" Target="../tags/tag103.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63.bin"/><Relationship Id="rId7"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104.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V1">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
            </p:custDataLst>
            <p:extLst>
              <p:ext uri="{D42A27DB-BD31-4B8C-83A1-F6EECF244321}">
                <p14:modId xmlns:p14="http://schemas.microsoft.com/office/powerpoint/2010/main" val="366274452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4" name="Objekt 3"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4C1085B8-C833-4142-ABB4-FCC836D367E6}"/>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700" b="0"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2" name="Bildplatzhalter 6"/>
          <p:cNvSpPr>
            <a:spLocks noGrp="1"/>
          </p:cNvSpPr>
          <p:nvPr>
            <p:ph type="pic" sz="quarter" idx="11" hasCustomPrompt="1"/>
          </p:nvPr>
        </p:nvSpPr>
        <p:spPr>
          <a:xfrm>
            <a:off x="0" y="1370530"/>
            <a:ext cx="12192000" cy="2520000"/>
          </a:xfrm>
          <a:prstGeom prst="rect">
            <a:avLst/>
          </a:prstGeom>
          <a:solidFill>
            <a:schemeClr val="bg1">
              <a:lumMod val="95000"/>
            </a:schemeClr>
          </a:solidFill>
        </p:spPr>
        <p:txBody>
          <a:bodyPr>
            <a:noAutofit/>
          </a:bodyPr>
          <a:lstStyle>
            <a:lvl1pPr algn="l" rtl="0">
              <a:defRPr baseline="0"/>
            </a:lvl1pPr>
          </a:lstStyle>
          <a:p>
            <a:r>
              <a:rPr lang="de-CH"/>
              <a:t>          Titelbild einfügen (Masse 7 x 33.87 cm)   </a:t>
            </a:r>
            <a:endParaRPr lang="de-CH" dirty="0"/>
          </a:p>
        </p:txBody>
      </p:sp>
      <p:sp>
        <p:nvSpPr>
          <p:cNvPr id="25" name="Bildplatzhalter 6"/>
          <p:cNvSpPr>
            <a:spLocks noGrp="1"/>
          </p:cNvSpPr>
          <p:nvPr>
            <p:ph type="pic" sz="quarter" idx="14" hasCustomPrompt="1"/>
          </p:nvPr>
        </p:nvSpPr>
        <p:spPr>
          <a:xfrm>
            <a:off x="9839624" y="162373"/>
            <a:ext cx="2240828" cy="922699"/>
          </a:xfrm>
          <a:prstGeom prst="rect">
            <a:avLst/>
          </a:prstGeom>
        </p:spPr>
        <p:txBody>
          <a:bodyPr/>
          <a:lstStyle>
            <a:lvl1pPr rtl="0">
              <a:defRPr sz="900" b="0" i="0" baseline="0"/>
            </a:lvl1pPr>
          </a:lstStyle>
          <a:p>
            <a:r>
              <a:rPr lang="de-CH"/>
              <a:t>Logo Praxispartner (optional), Masse max. 2.56 x 6.23) </a:t>
            </a:r>
            <a:endParaRPr lang="de-CH" dirty="0"/>
          </a:p>
        </p:txBody>
      </p:sp>
      <p:sp>
        <p:nvSpPr>
          <p:cNvPr id="15" name="Rectangle 23"/>
          <p:cNvSpPr>
            <a:spLocks noGrp="1" noChangeArrowheads="1"/>
          </p:cNvSpPr>
          <p:nvPr>
            <p:ph type="subTitle" idx="1" hasCustomPrompt="1"/>
          </p:nvPr>
        </p:nvSpPr>
        <p:spPr bwMode="auto">
          <a:xfrm>
            <a:off x="551385" y="5043666"/>
            <a:ext cx="11529066" cy="329458"/>
          </a:xfrm>
          <a:prstGeom prst="rect">
            <a:avLst/>
          </a:prstGeom>
          <a:solidFill>
            <a:schemeClr val="bg1"/>
          </a:solidFill>
        </p:spPr>
        <p:txBody>
          <a:bodyPr bIns="144000">
            <a:noAutofit/>
          </a:bodyPr>
          <a:lstStyle>
            <a:lvl1pPr rtl="0">
              <a:defRPr sz="2000" b="0" baseline="0" smtClean="0">
                <a:solidFill>
                  <a:srgbClr val="A6A6A6"/>
                </a:solidFill>
              </a:defRPr>
            </a:lvl1pPr>
          </a:lstStyle>
          <a:p>
            <a:pPr lvl="0"/>
            <a:r>
              <a:rPr lang="de-CH" altLang="en-US" noProof="0"/>
              <a:t>Untertitel, ggf. Veranstaltungsname (max. 1 Zeile, Schriftgrösse 20, Farbe R117 G 117 B117)</a:t>
            </a:r>
            <a:endParaRPr lang="de-CH" altLang="en-US" noProof="0" dirty="0"/>
          </a:p>
        </p:txBody>
      </p:sp>
      <p:sp>
        <p:nvSpPr>
          <p:cNvPr id="17" name="Rectangle 12"/>
          <p:cNvSpPr>
            <a:spLocks noGrp="1" noChangeArrowheads="1"/>
          </p:cNvSpPr>
          <p:nvPr>
            <p:ph type="ctrTitle" hasCustomPrompt="1"/>
          </p:nvPr>
        </p:nvSpPr>
        <p:spPr bwMode="auto">
          <a:xfrm>
            <a:off x="551384" y="4077072"/>
            <a:ext cx="11529067" cy="954107"/>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lstStyle>
            <a:lvl1pPr algn="l" rtl="0" eaLnBrk="0" fontAlgn="base" hangingPunct="0">
              <a:spcBef>
                <a:spcPct val="0"/>
              </a:spcBef>
              <a:spcAft>
                <a:spcPct val="0"/>
              </a:spcAft>
              <a:defRPr lang="de-CH" altLang="en-US" sz="2700" baseline="0" noProof="0" dirty="0" smtClean="0">
                <a:solidFill>
                  <a:srgbClr val="1F4E79"/>
                </a:solidFill>
                <a:latin typeface="+mj-lt"/>
                <a:ea typeface="+mj-ea"/>
                <a:cs typeface="+mj-cs"/>
              </a:defRPr>
            </a:lvl1pPr>
          </a:lstStyle>
          <a:p>
            <a:pPr lvl="0" algn="l" rtl="0" eaLnBrk="0" fontAlgn="base" hangingPunct="0">
              <a:spcBef>
                <a:spcPct val="0"/>
              </a:spcBef>
              <a:spcAft>
                <a:spcPct val="0"/>
              </a:spcAft>
            </a:pPr>
            <a:r>
              <a:rPr lang="de-CH" altLang="en-US" noProof="0" dirty="0"/>
              <a:t>Titel (max. 2 Zeilen, Schriftgrösse 27, Farbe R0 G128 B47)</a:t>
            </a:r>
            <a:br>
              <a:rPr lang="de-CH" altLang="en-US" noProof="0" dirty="0"/>
            </a:br>
            <a:endParaRPr lang="de-CH" altLang="en-US" noProof="0" dirty="0"/>
          </a:p>
        </p:txBody>
      </p:sp>
      <p:sp>
        <p:nvSpPr>
          <p:cNvPr id="21" name="Textplatzhalter 2"/>
          <p:cNvSpPr>
            <a:spLocks noGrp="1"/>
          </p:cNvSpPr>
          <p:nvPr>
            <p:ph type="body" sz="quarter" idx="10" hasCustomPrompt="1"/>
          </p:nvPr>
        </p:nvSpPr>
        <p:spPr>
          <a:xfrm>
            <a:off x="551384" y="5733256"/>
            <a:ext cx="5544616" cy="318924"/>
          </a:xfrm>
          <a:prstGeom prst="rect">
            <a:avLst/>
          </a:prstGeom>
          <a:solidFill>
            <a:schemeClr val="bg1"/>
          </a:solidFill>
        </p:spPr>
        <p:txBody>
          <a:bodyPr bIns="72000"/>
          <a:lstStyle>
            <a:lvl1pPr rtl="0">
              <a:defRPr/>
            </a:lvl1pPr>
          </a:lstStyle>
          <a:p>
            <a:pPr lvl="0"/>
            <a:r>
              <a:rPr lang="de-CH"/>
              <a:t>Name Dozent 1 (max. 1 Zeile, Grösse 16, Farbe R0 G0 B0)</a:t>
            </a:r>
            <a:endParaRPr lang="de-CH" dirty="0"/>
          </a:p>
        </p:txBody>
      </p:sp>
      <p:sp>
        <p:nvSpPr>
          <p:cNvPr id="22" name="Textplatzhalter 5"/>
          <p:cNvSpPr>
            <a:spLocks noGrp="1"/>
          </p:cNvSpPr>
          <p:nvPr>
            <p:ph type="body" sz="quarter" idx="13" hasCustomPrompt="1"/>
          </p:nvPr>
        </p:nvSpPr>
        <p:spPr>
          <a:xfrm>
            <a:off x="551384" y="6051586"/>
            <a:ext cx="5544616" cy="360363"/>
          </a:xfrm>
          <a:prstGeom prst="rect">
            <a:avLst/>
          </a:prstGeom>
        </p:spPr>
        <p:txBody>
          <a:bodyPr/>
          <a:lstStyle>
            <a:lvl1pPr rtl="0">
              <a:defRPr baseline="0"/>
            </a:lvl1pPr>
            <a:lvl2pPr marL="1587" indent="0">
              <a:buNone/>
              <a:defRPr/>
            </a:lvl2pPr>
            <a:lvl3pPr marL="182562" indent="0">
              <a:buNone/>
              <a:defRPr/>
            </a:lvl3pPr>
            <a:lvl4pPr marL="358775" indent="0">
              <a:buNone/>
              <a:defRPr/>
            </a:lvl4pPr>
            <a:lvl5pPr marL="538163" indent="0">
              <a:buNone/>
              <a:defRPr/>
            </a:lvl5pPr>
          </a:lstStyle>
          <a:p>
            <a:pPr lvl="0"/>
            <a:r>
              <a:rPr lang="de-CH"/>
              <a:t>Name Dozent 2 (max. 1 Zeile, Grösse 16, Farbe R0 G0 B0)</a:t>
            </a:r>
          </a:p>
          <a:p>
            <a:pPr lvl="0"/>
            <a:endParaRPr lang="de-CH" dirty="0"/>
          </a:p>
        </p:txBody>
      </p:sp>
      <p:sp>
        <p:nvSpPr>
          <p:cNvPr id="24" name="Textplatzhalter 2"/>
          <p:cNvSpPr>
            <a:spLocks noGrp="1"/>
          </p:cNvSpPr>
          <p:nvPr>
            <p:ph type="body" sz="quarter" idx="16" hasCustomPrompt="1"/>
          </p:nvPr>
        </p:nvSpPr>
        <p:spPr>
          <a:xfrm>
            <a:off x="6384032" y="5733256"/>
            <a:ext cx="1368152" cy="318924"/>
          </a:xfrm>
          <a:prstGeom prst="rect">
            <a:avLst/>
          </a:prstGeom>
          <a:solidFill>
            <a:schemeClr val="bg1"/>
          </a:solidFill>
        </p:spPr>
        <p:txBody>
          <a:bodyPr bIns="72000"/>
          <a:lstStyle>
            <a:lvl1pPr rtl="0">
              <a:defRPr/>
            </a:lvl1pPr>
          </a:lstStyle>
          <a:p>
            <a:pPr lvl="0"/>
            <a:r>
              <a:rPr lang="de-CH"/>
              <a:t>TT.MM.JJJJ</a:t>
            </a:r>
            <a:endParaRPr lang="de-CH" dirty="0"/>
          </a:p>
        </p:txBody>
      </p:sp>
      <p:sp>
        <p:nvSpPr>
          <p:cNvPr id="26" name="Textplatzhalter 5"/>
          <p:cNvSpPr>
            <a:spLocks noGrp="1"/>
          </p:cNvSpPr>
          <p:nvPr>
            <p:ph type="body" sz="quarter" idx="17" hasCustomPrompt="1"/>
          </p:nvPr>
        </p:nvSpPr>
        <p:spPr>
          <a:xfrm>
            <a:off x="6384032" y="6051586"/>
            <a:ext cx="1368152" cy="360363"/>
          </a:xfrm>
          <a:prstGeom prst="rect">
            <a:avLst/>
          </a:prstGeom>
        </p:spPr>
        <p:txBody>
          <a:bodyPr/>
          <a:lstStyle>
            <a:lvl1pPr rtl="0">
              <a:defRPr baseline="0"/>
            </a:lvl1pPr>
            <a:lvl2pPr marL="1587" indent="0">
              <a:buNone/>
              <a:defRPr/>
            </a:lvl2pPr>
            <a:lvl3pPr marL="182562" indent="0">
              <a:buNone/>
              <a:defRPr/>
            </a:lvl3pPr>
            <a:lvl4pPr marL="358775" indent="0">
              <a:buNone/>
              <a:defRPr/>
            </a:lvl4pPr>
            <a:lvl5pPr marL="538163" indent="0">
              <a:buNone/>
              <a:defRPr/>
            </a:lvl5pPr>
          </a:lstStyle>
          <a:p>
            <a:pPr lvl="0"/>
            <a:r>
              <a:rPr lang="de-CH"/>
              <a:t>Ort </a:t>
            </a:r>
          </a:p>
          <a:p>
            <a:pPr lvl="0"/>
            <a:endParaRPr lang="de-CH" dirty="0"/>
          </a:p>
        </p:txBody>
      </p:sp>
      <p:cxnSp>
        <p:nvCxnSpPr>
          <p:cNvPr id="14" name="Gerader Verbinder 13"/>
          <p:cNvCxnSpPr/>
          <p:nvPr userDrawn="1"/>
        </p:nvCxnSpPr>
        <p:spPr bwMode="auto">
          <a:xfrm>
            <a:off x="-1200" y="1340768"/>
            <a:ext cx="121932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18" name="Grafik 17">
            <a:extLst>
              <a:ext uri="{FF2B5EF4-FFF2-40B4-BE49-F238E27FC236}">
                <a16:creationId xmlns:a16="http://schemas.microsoft.com/office/drawing/2014/main" id="{6CDF6ACE-F148-4E6F-ABCA-591FB3DC78D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bwMode="auto">
          <a:xfrm>
            <a:off x="479376" y="211477"/>
            <a:ext cx="2010050" cy="1005025"/>
          </a:xfrm>
          <a:prstGeom prst="rect">
            <a:avLst/>
          </a:prstGeom>
          <a:noFill/>
          <a:ln>
            <a:noFill/>
          </a:ln>
        </p:spPr>
      </p:pic>
    </p:spTree>
    <p:extLst>
      <p:ext uri="{BB962C8B-B14F-4D97-AF65-F5344CB8AC3E}">
        <p14:creationId xmlns:p14="http://schemas.microsoft.com/office/powerpoint/2010/main" val="3978391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Kapitel 7">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36872F0-AEEF-4809-A096-425396030B84}"/>
              </a:ext>
            </a:extLst>
          </p:cNvPr>
          <p:cNvGraphicFramePr>
            <a:graphicFrameLocks noChangeAspect="1"/>
          </p:cNvGraphicFramePr>
          <p:nvPr userDrawn="1">
            <p:custDataLst>
              <p:tags r:id="rId1"/>
            </p:custDataLst>
            <p:extLst>
              <p:ext uri="{D42A27DB-BD31-4B8C-83A1-F6EECF244321}">
                <p14:modId xmlns:p14="http://schemas.microsoft.com/office/powerpoint/2010/main" val="2903096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936872F0-AEEF-4809-A096-425396030B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4484367-61E4-49D5-AF78-3BCD8E567F9B}"/>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8" name="Textplatzhalter 7"/>
          <p:cNvSpPr>
            <a:spLocks noGrp="1"/>
          </p:cNvSpPr>
          <p:nvPr>
            <p:ph type="body" sz="quarter" idx="12" hasCustomPrompt="1"/>
          </p:nvPr>
        </p:nvSpPr>
        <p:spPr>
          <a:xfrm>
            <a:off x="548130" y="1556792"/>
            <a:ext cx="11160000" cy="363600"/>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a:tabLst/>
              <a:defRPr/>
            </a:pPr>
            <a:r>
              <a:rPr lang="de-CH"/>
              <a:t>Titel Kapitel (Schriftgrösse 18, Farbe R0 G0 B0) </a:t>
            </a:r>
          </a:p>
          <a:p>
            <a:pPr marL="271463" marR="0" lvl="0" indent="-271463" algn="l" defTabSz="914400" rtl="0" eaLnBrk="0" fontAlgn="base" latinLnBrk="0" hangingPunct="0">
              <a:lnSpc>
                <a:spcPct val="100000"/>
              </a:lnSpc>
              <a:spcBef>
                <a:spcPct val="0"/>
              </a:spcBef>
              <a:spcAft>
                <a:spcPts val="0"/>
              </a:spcAft>
              <a:buClrTx/>
              <a:buSzTx/>
              <a:buFont typeface="+mj-lt"/>
              <a:buAutoNum type="arabicPeriod"/>
              <a:tabLst/>
              <a:defRPr/>
            </a:pPr>
            <a:endParaRPr lang="de-CH"/>
          </a:p>
          <a:p>
            <a:pPr lvl="0"/>
            <a:endParaRPr lang="de-CH" dirty="0"/>
          </a:p>
        </p:txBody>
      </p:sp>
      <p:sp>
        <p:nvSpPr>
          <p:cNvPr id="10" name="Textplatzhalter 7"/>
          <p:cNvSpPr>
            <a:spLocks noGrp="1"/>
          </p:cNvSpPr>
          <p:nvPr>
            <p:ph type="body" sz="quarter" idx="14" hasCustomPrompt="1"/>
          </p:nvPr>
        </p:nvSpPr>
        <p:spPr>
          <a:xfrm>
            <a:off x="548130" y="205926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2"/>
              <a:tabLst/>
              <a:defRPr/>
            </a:pPr>
            <a:r>
              <a:rPr lang="de-CH"/>
              <a:t>Titel Kapitel (Schriftgrösse 18, Farbe R0 G0 B0) </a:t>
            </a:r>
          </a:p>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2"/>
              <a:tabLst/>
              <a:defRPr/>
            </a:pPr>
            <a:endParaRPr lang="de-CH"/>
          </a:p>
          <a:p>
            <a:pPr lvl="0"/>
            <a:endParaRPr lang="de-CH"/>
          </a:p>
          <a:p>
            <a:pPr lvl="0"/>
            <a:endParaRPr lang="de-CH"/>
          </a:p>
          <a:p>
            <a:pPr lvl="0"/>
            <a:endParaRPr lang="de-CH" dirty="0"/>
          </a:p>
        </p:txBody>
      </p:sp>
      <p:sp>
        <p:nvSpPr>
          <p:cNvPr id="11" name="Textplatzhalter 7"/>
          <p:cNvSpPr>
            <a:spLocks noGrp="1"/>
          </p:cNvSpPr>
          <p:nvPr>
            <p:ph type="body" sz="quarter" idx="15" hasCustomPrompt="1"/>
          </p:nvPr>
        </p:nvSpPr>
        <p:spPr>
          <a:xfrm>
            <a:off x="548130" y="254532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48130" y="303137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48130" y="351743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48130" y="4005338"/>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48130" y="449139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7"/>
              <a:tabLst/>
              <a:defRPr/>
            </a:pPr>
            <a:r>
              <a:rPr lang="de-CH"/>
              <a:t>Titel Kapitel (Schriftgrösse 18, Fett, Farbe R0 G128 B47) </a:t>
            </a:r>
          </a:p>
          <a:p>
            <a:pPr lvl="0"/>
            <a:endParaRPr lang="de-CH"/>
          </a:p>
          <a:p>
            <a:pPr lvl="0"/>
            <a:endParaRPr lang="de-CH"/>
          </a:p>
          <a:p>
            <a:pPr lvl="0"/>
            <a:endParaRPr lang="de-CH" dirty="0"/>
          </a:p>
        </p:txBody>
      </p:sp>
      <p:sp>
        <p:nvSpPr>
          <p:cNvPr id="16" name="Textplatzhalter 7"/>
          <p:cNvSpPr>
            <a:spLocks noGrp="1"/>
          </p:cNvSpPr>
          <p:nvPr>
            <p:ph type="body" sz="quarter" idx="20" hasCustomPrompt="1"/>
          </p:nvPr>
        </p:nvSpPr>
        <p:spPr>
          <a:xfrm>
            <a:off x="548130" y="497745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cxnSp>
        <p:nvCxnSpPr>
          <p:cNvPr id="18" name="Gerader Verbinder 17"/>
          <p:cNvCxnSpPr/>
          <p:nvPr userDrawn="1"/>
        </p:nvCxnSpPr>
        <p:spPr bwMode="auto">
          <a:xfrm>
            <a:off x="621600" y="4853019"/>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
        <p:nvSpPr>
          <p:cNvPr id="21"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de-CH"/>
              <a:t>Inhaltsverzeichnis (Schriftgrösse 22, Fett, Farbe R0 G128 B47)  </a:t>
            </a:r>
            <a:endParaRPr lang="de-CH" dirty="0"/>
          </a:p>
        </p:txBody>
      </p:sp>
      <p:cxnSp>
        <p:nvCxnSpPr>
          <p:cNvPr id="19" name="Gerader Verbinder 18"/>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5" name="Picture 4" descr="A blue rectangular object with white text&#10;&#10;Description automatically generated">
            <a:extLst>
              <a:ext uri="{FF2B5EF4-FFF2-40B4-BE49-F238E27FC236}">
                <a16:creationId xmlns:a16="http://schemas.microsoft.com/office/drawing/2014/main" id="{C344C57D-0E9B-B39B-CB72-DFF881EC725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1196" t="2922" r="22280" b="3118"/>
          <a:stretch/>
        </p:blipFill>
        <p:spPr>
          <a:xfrm>
            <a:off x="-865297" y="713990"/>
            <a:ext cx="576065" cy="5226604"/>
          </a:xfrm>
          <a:prstGeom prst="rect">
            <a:avLst/>
          </a:prstGeom>
        </p:spPr>
      </p:pic>
    </p:spTree>
    <p:extLst>
      <p:ext uri="{BB962C8B-B14F-4D97-AF65-F5344CB8AC3E}">
        <p14:creationId xmlns:p14="http://schemas.microsoft.com/office/powerpoint/2010/main" val="20296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Kapitel 8">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E6228BAD-9E6E-493A-B684-2CD108AE1986}"/>
              </a:ext>
            </a:extLst>
          </p:cNvPr>
          <p:cNvGraphicFramePr>
            <a:graphicFrameLocks noChangeAspect="1"/>
          </p:cNvGraphicFramePr>
          <p:nvPr userDrawn="1">
            <p:custDataLst>
              <p:tags r:id="rId1"/>
            </p:custDataLst>
            <p:extLst>
              <p:ext uri="{D42A27DB-BD31-4B8C-83A1-F6EECF244321}">
                <p14:modId xmlns:p14="http://schemas.microsoft.com/office/powerpoint/2010/main" val="2596806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E6228BAD-9E6E-493A-B684-2CD108AE19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E201058E-4F35-4F4D-8CDD-55F8701857D2}"/>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8" name="Textplatzhalter 7"/>
          <p:cNvSpPr>
            <a:spLocks noGrp="1"/>
          </p:cNvSpPr>
          <p:nvPr>
            <p:ph type="body" sz="quarter" idx="12" hasCustomPrompt="1"/>
          </p:nvPr>
        </p:nvSpPr>
        <p:spPr>
          <a:xfrm>
            <a:off x="551384" y="1556792"/>
            <a:ext cx="11160000" cy="376196"/>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dirty="0"/>
          </a:p>
        </p:txBody>
      </p:sp>
      <p:sp>
        <p:nvSpPr>
          <p:cNvPr id="10" name="Textplatzhalter 7"/>
          <p:cNvSpPr>
            <a:spLocks noGrp="1"/>
          </p:cNvSpPr>
          <p:nvPr>
            <p:ph type="body" sz="quarter" idx="14" hasCustomPrompt="1"/>
          </p:nvPr>
        </p:nvSpPr>
        <p:spPr>
          <a:xfrm>
            <a:off x="551384" y="205926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1" name="Textplatzhalter 7"/>
          <p:cNvSpPr>
            <a:spLocks noGrp="1"/>
          </p:cNvSpPr>
          <p:nvPr>
            <p:ph type="body" sz="quarter" idx="15" hasCustomPrompt="1"/>
          </p:nvPr>
        </p:nvSpPr>
        <p:spPr>
          <a:xfrm>
            <a:off x="551384" y="2545323"/>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51384" y="3031380"/>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51384" y="3517437"/>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51384" y="400533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51384" y="449139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6" name="Textplatzhalter 7"/>
          <p:cNvSpPr>
            <a:spLocks noGrp="1"/>
          </p:cNvSpPr>
          <p:nvPr>
            <p:ph type="body" sz="quarter" idx="20" hasCustomPrompt="1"/>
          </p:nvPr>
        </p:nvSpPr>
        <p:spPr>
          <a:xfrm>
            <a:off x="551384" y="4977453"/>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8"/>
              <a:tabLst/>
              <a:defRPr/>
            </a:pPr>
            <a:r>
              <a:rPr lang="de-CH"/>
              <a:t>Titel Kapitel (Schriftgrösse 18, Fett, Farbe R0 G128 B47) </a:t>
            </a:r>
          </a:p>
          <a:p>
            <a:pPr lvl="0"/>
            <a:endParaRPr lang="de-CH"/>
          </a:p>
          <a:p>
            <a:pPr lvl="0"/>
            <a:endParaRPr lang="de-CH"/>
          </a:p>
          <a:p>
            <a:pPr lvl="0"/>
            <a:endParaRPr lang="de-CH" dirty="0"/>
          </a:p>
        </p:txBody>
      </p:sp>
      <p:cxnSp>
        <p:nvCxnSpPr>
          <p:cNvPr id="18" name="Gerader Verbinder 17"/>
          <p:cNvCxnSpPr/>
          <p:nvPr userDrawn="1"/>
        </p:nvCxnSpPr>
        <p:spPr bwMode="auto">
          <a:xfrm>
            <a:off x="621600" y="5345534"/>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
        <p:nvSpPr>
          <p:cNvPr id="21"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de-CH"/>
              <a:t>Inhaltsverzeichnis (Schriftgrösse 22, Fett, Farbe R0 G128 B47)  </a:t>
            </a:r>
            <a:endParaRPr lang="de-CH" dirty="0"/>
          </a:p>
        </p:txBody>
      </p:sp>
      <p:cxnSp>
        <p:nvCxnSpPr>
          <p:cNvPr id="19" name="Gerader Verbinder 18"/>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5" name="Picture 4" descr="A blue rectangular object with white text&#10;&#10;Description automatically generated">
            <a:extLst>
              <a:ext uri="{FF2B5EF4-FFF2-40B4-BE49-F238E27FC236}">
                <a16:creationId xmlns:a16="http://schemas.microsoft.com/office/drawing/2014/main" id="{BF37EA4F-BEBD-CAD3-7A02-09533705896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1196" t="2922" r="22280" b="3118"/>
          <a:stretch/>
        </p:blipFill>
        <p:spPr>
          <a:xfrm>
            <a:off x="-865297" y="713990"/>
            <a:ext cx="576065" cy="5226604"/>
          </a:xfrm>
          <a:prstGeom prst="rect">
            <a:avLst/>
          </a:prstGeom>
        </p:spPr>
      </p:pic>
    </p:spTree>
    <p:extLst>
      <p:ext uri="{BB962C8B-B14F-4D97-AF65-F5344CB8AC3E}">
        <p14:creationId xmlns:p14="http://schemas.microsoft.com/office/powerpoint/2010/main" val="1661928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Untertitel ">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A994A11-2B71-4F1D-BFAC-56529A6D0AF4}"/>
              </a:ext>
            </a:extLst>
          </p:cNvPr>
          <p:cNvGraphicFramePr>
            <a:graphicFrameLocks noChangeAspect="1"/>
          </p:cNvGraphicFramePr>
          <p:nvPr userDrawn="1">
            <p:custDataLst>
              <p:tags r:id="rId1"/>
            </p:custDataLst>
            <p:extLst>
              <p:ext uri="{D42A27DB-BD31-4B8C-83A1-F6EECF244321}">
                <p14:modId xmlns:p14="http://schemas.microsoft.com/office/powerpoint/2010/main" val="3411730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3A994A11-2B71-4F1D-BFAC-56529A6D0A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20F59B33-64BA-4495-8CBA-2735202F39D5}"/>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8" name="Textplatzhalter 7"/>
          <p:cNvSpPr>
            <a:spLocks noGrp="1"/>
          </p:cNvSpPr>
          <p:nvPr>
            <p:ph type="body" sz="quarter" idx="14" hasCustomPrompt="1"/>
          </p:nvPr>
        </p:nvSpPr>
        <p:spPr>
          <a:xfrm>
            <a:off x="551384" y="2059266"/>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p>
          <a:p>
            <a:pPr lvl="0"/>
            <a:endParaRPr lang="de-CH"/>
          </a:p>
          <a:p>
            <a:pPr lvl="0"/>
            <a:endParaRPr lang="de-CH"/>
          </a:p>
          <a:p>
            <a:pPr lvl="0"/>
            <a:endParaRPr lang="de-CH" dirty="0"/>
          </a:p>
        </p:txBody>
      </p:sp>
      <p:sp>
        <p:nvSpPr>
          <p:cNvPr id="19" name="Textplatzhalter 7"/>
          <p:cNvSpPr>
            <a:spLocks noGrp="1"/>
          </p:cNvSpPr>
          <p:nvPr>
            <p:ph type="body" sz="quarter" idx="15" hasCustomPrompt="1"/>
          </p:nvPr>
        </p:nvSpPr>
        <p:spPr>
          <a:xfrm>
            <a:off x="551384" y="2545323"/>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p>
          <a:p>
            <a:pPr lvl="0"/>
            <a:endParaRPr lang="de-CH"/>
          </a:p>
          <a:p>
            <a:pPr lvl="0"/>
            <a:endParaRPr lang="de-CH"/>
          </a:p>
          <a:p>
            <a:pPr lvl="0"/>
            <a:endParaRPr lang="de-CH" dirty="0"/>
          </a:p>
        </p:txBody>
      </p:sp>
      <p:sp>
        <p:nvSpPr>
          <p:cNvPr id="21" name="Textplatzhalter 7"/>
          <p:cNvSpPr>
            <a:spLocks noGrp="1"/>
          </p:cNvSpPr>
          <p:nvPr>
            <p:ph type="body" sz="quarter" idx="16" hasCustomPrompt="1"/>
          </p:nvPr>
        </p:nvSpPr>
        <p:spPr>
          <a:xfrm>
            <a:off x="551384" y="3031380"/>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p>
          <a:p>
            <a:pPr lvl="0"/>
            <a:endParaRPr lang="de-CH"/>
          </a:p>
          <a:p>
            <a:pPr lvl="0"/>
            <a:endParaRPr lang="de-CH"/>
          </a:p>
          <a:p>
            <a:pPr lvl="0"/>
            <a:endParaRPr lang="de-CH" dirty="0"/>
          </a:p>
        </p:txBody>
      </p:sp>
      <p:sp>
        <p:nvSpPr>
          <p:cNvPr id="22" name="Textplatzhalter 7"/>
          <p:cNvSpPr>
            <a:spLocks noGrp="1"/>
          </p:cNvSpPr>
          <p:nvPr>
            <p:ph type="body" sz="quarter" idx="17" hasCustomPrompt="1"/>
          </p:nvPr>
        </p:nvSpPr>
        <p:spPr>
          <a:xfrm>
            <a:off x="551384" y="3517437"/>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p>
          <a:p>
            <a:pPr lvl="0"/>
            <a:endParaRPr lang="de-CH"/>
          </a:p>
          <a:p>
            <a:pPr lvl="0"/>
            <a:endParaRPr lang="de-CH"/>
          </a:p>
          <a:p>
            <a:pPr lvl="0"/>
            <a:endParaRPr lang="de-CH" dirty="0"/>
          </a:p>
        </p:txBody>
      </p:sp>
      <p:sp>
        <p:nvSpPr>
          <p:cNvPr id="23" name="Textplatzhalter 7"/>
          <p:cNvSpPr>
            <a:spLocks noGrp="1"/>
          </p:cNvSpPr>
          <p:nvPr>
            <p:ph type="body" sz="quarter" idx="18" hasCustomPrompt="1"/>
          </p:nvPr>
        </p:nvSpPr>
        <p:spPr>
          <a:xfrm>
            <a:off x="551384" y="4005339"/>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p>
          <a:p>
            <a:pPr lvl="0"/>
            <a:endParaRPr lang="de-CH"/>
          </a:p>
          <a:p>
            <a:pPr lvl="0"/>
            <a:endParaRPr lang="de-CH"/>
          </a:p>
          <a:p>
            <a:pPr lvl="0"/>
            <a:endParaRPr lang="de-CH" dirty="0"/>
          </a:p>
        </p:txBody>
      </p:sp>
      <p:sp>
        <p:nvSpPr>
          <p:cNvPr id="24" name="Textplatzhalter 7"/>
          <p:cNvSpPr>
            <a:spLocks noGrp="1"/>
          </p:cNvSpPr>
          <p:nvPr>
            <p:ph type="body" sz="quarter" idx="19" hasCustomPrompt="1"/>
          </p:nvPr>
        </p:nvSpPr>
        <p:spPr>
          <a:xfrm>
            <a:off x="551384" y="4491396"/>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p>
          <a:p>
            <a:pPr lvl="0"/>
            <a:endParaRPr lang="de-CH"/>
          </a:p>
          <a:p>
            <a:pPr lvl="0"/>
            <a:endParaRPr lang="de-CH"/>
          </a:p>
          <a:p>
            <a:pPr lvl="0"/>
            <a:endParaRPr lang="de-CH" dirty="0"/>
          </a:p>
        </p:txBody>
      </p:sp>
      <p:sp>
        <p:nvSpPr>
          <p:cNvPr id="27" name="Textplatzhalter 7"/>
          <p:cNvSpPr>
            <a:spLocks noGrp="1"/>
          </p:cNvSpPr>
          <p:nvPr>
            <p:ph type="body" sz="quarter" idx="20" hasCustomPrompt="1"/>
          </p:nvPr>
        </p:nvSpPr>
        <p:spPr>
          <a:xfrm>
            <a:off x="551384" y="4977453"/>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p>
          <a:p>
            <a:pPr lvl="0"/>
            <a:endParaRPr lang="de-CH"/>
          </a:p>
          <a:p>
            <a:pPr lvl="0"/>
            <a:endParaRPr lang="de-CH"/>
          </a:p>
          <a:p>
            <a:pPr lvl="0"/>
            <a:endParaRPr lang="de-CH" dirty="0"/>
          </a:p>
        </p:txBody>
      </p:sp>
      <p:sp>
        <p:nvSpPr>
          <p:cNvPr id="30" name="Textplatzhalter 7"/>
          <p:cNvSpPr>
            <a:spLocks noGrp="1"/>
          </p:cNvSpPr>
          <p:nvPr>
            <p:ph type="body" sz="quarter" idx="12" hasCustomPrompt="1"/>
          </p:nvPr>
        </p:nvSpPr>
        <p:spPr>
          <a:xfrm>
            <a:off x="551384" y="1556792"/>
            <a:ext cx="11160000" cy="376196"/>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endParaRPr lang="de-CH" dirty="0"/>
          </a:p>
        </p:txBody>
      </p:sp>
      <p:sp>
        <p:nvSpPr>
          <p:cNvPr id="15" name="Textplatzhalter 7"/>
          <p:cNvSpPr>
            <a:spLocks noGrp="1"/>
          </p:cNvSpPr>
          <p:nvPr>
            <p:ph type="body" sz="quarter" idx="21" hasCustomPrompt="1"/>
          </p:nvPr>
        </p:nvSpPr>
        <p:spPr>
          <a:xfrm>
            <a:off x="553823" y="5497649"/>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614363" indent="-342900" rtl="0">
              <a:buFont typeface="+mj-lt"/>
              <a:buAutoNum type="alphaLcParenR"/>
              <a:defRPr sz="1600" b="1">
                <a:solidFill>
                  <a:srgbClr val="1F4E79"/>
                </a:solidFill>
              </a:defRPr>
            </a:lvl2pPr>
            <a:lvl3pPr marL="639763" indent="-139700">
              <a:defRPr sz="1800"/>
            </a:lvl3pPr>
            <a:lvl4pPr marL="777875" indent="-141288">
              <a:defRPr sz="1800"/>
            </a:lvl4pPr>
            <a:lvl5pPr marL="938213" indent="-157163">
              <a:defRPr sz="1800"/>
            </a:lvl5pPr>
          </a:lstStyle>
          <a:p>
            <a:pPr lvl="1"/>
            <a:r>
              <a:rPr lang="de-CH"/>
              <a:t>Untertitel (Schriftgrösse 16, Fett, Farbe R0 G128 B47) </a:t>
            </a:r>
          </a:p>
          <a:p>
            <a:pPr lvl="0"/>
            <a:endParaRPr lang="de-CH"/>
          </a:p>
          <a:p>
            <a:pPr lvl="0"/>
            <a:endParaRPr lang="de-CH"/>
          </a:p>
          <a:p>
            <a:pPr lvl="0"/>
            <a:endParaRPr lang="de-CH" dirty="0"/>
          </a:p>
        </p:txBody>
      </p:sp>
      <p:cxnSp>
        <p:nvCxnSpPr>
          <p:cNvPr id="16" name="Gerader Verbinder 15"/>
          <p:cNvCxnSpPr/>
          <p:nvPr userDrawn="1"/>
        </p:nvCxnSpPr>
        <p:spPr bwMode="auto">
          <a:xfrm>
            <a:off x="911424" y="5859273"/>
            <a:ext cx="11280576" cy="11435"/>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
        <p:nvSpPr>
          <p:cNvPr id="20"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de-CH"/>
              <a:t>Inhaltsverzeichnis (Schriftgrösse 22, Fett, Farbe R0 G128 B47)  </a:t>
            </a:r>
            <a:endParaRPr lang="de-CH" dirty="0"/>
          </a:p>
        </p:txBody>
      </p:sp>
      <p:cxnSp>
        <p:nvCxnSpPr>
          <p:cNvPr id="17" name="Gerader Verbinder 16"/>
          <p:cNvCxnSpPr/>
          <p:nvPr userDrawn="1"/>
        </p:nvCxnSpPr>
        <p:spPr bwMode="auto">
          <a:xfrm>
            <a:off x="621608" y="1348036"/>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5" name="Picture 4" descr="A blue rectangular object with white text&#10;&#10;Description automatically generated">
            <a:extLst>
              <a:ext uri="{FF2B5EF4-FFF2-40B4-BE49-F238E27FC236}">
                <a16:creationId xmlns:a16="http://schemas.microsoft.com/office/drawing/2014/main" id="{1A61C287-C331-C880-F611-C696B3697B8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1196" t="2922" r="22280" b="3118"/>
          <a:stretch/>
        </p:blipFill>
        <p:spPr>
          <a:xfrm>
            <a:off x="-865297" y="713990"/>
            <a:ext cx="576065" cy="5226604"/>
          </a:xfrm>
          <a:prstGeom prst="rect">
            <a:avLst/>
          </a:prstGeom>
        </p:spPr>
      </p:pic>
    </p:spTree>
    <p:extLst>
      <p:ext uri="{BB962C8B-B14F-4D97-AF65-F5344CB8AC3E}">
        <p14:creationId xmlns:p14="http://schemas.microsoft.com/office/powerpoint/2010/main" val="1323353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64D37DD-7413-4A55-B6CA-A5061A26E5B4}"/>
              </a:ext>
            </a:extLst>
          </p:cNvPr>
          <p:cNvGraphicFramePr>
            <a:graphicFrameLocks noChangeAspect="1"/>
          </p:cNvGraphicFramePr>
          <p:nvPr userDrawn="1">
            <p:custDataLst>
              <p:tags r:id="rId1"/>
            </p:custDataLst>
            <p:extLst>
              <p:ext uri="{D42A27DB-BD31-4B8C-83A1-F6EECF244321}">
                <p14:modId xmlns:p14="http://schemas.microsoft.com/office/powerpoint/2010/main" val="4221656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964D37DD-7413-4A55-B6CA-A5061A26E5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440D40F-C3FD-4084-BB6C-0BC86B5EB8D5}"/>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2" name="Textplatzhalter 11"/>
          <p:cNvSpPr>
            <a:spLocks noGrp="1"/>
          </p:cNvSpPr>
          <p:nvPr>
            <p:ph type="body" sz="quarter" idx="11" hasCustomPrompt="1"/>
          </p:nvPr>
        </p:nvSpPr>
        <p:spPr>
          <a:xfrm>
            <a:off x="551384" y="188640"/>
            <a:ext cx="11160000" cy="360362"/>
          </a:xfrm>
          <a:prstGeom prst="rect">
            <a:avLst/>
          </a:prstGeom>
        </p:spPr>
        <p:txBody>
          <a:bodyPr/>
          <a:lstStyle>
            <a:lvl1pPr rtl="0">
              <a:defRPr baseline="0">
                <a:solidFill>
                  <a:srgbClr val="A6A6A6"/>
                </a:solidFill>
              </a:defRPr>
            </a:lvl1pPr>
          </a:lstStyle>
          <a:p>
            <a:pPr lvl="0"/>
            <a:r>
              <a:rPr lang="de-CH"/>
              <a:t>Kapitel / Untertitel (Schriftgrösse 16, Farbe R102 G102 B102) </a:t>
            </a:r>
            <a:endParaRPr lang="de-CH" dirty="0"/>
          </a:p>
        </p:txBody>
      </p:sp>
      <p:sp>
        <p:nvSpPr>
          <p:cNvPr id="5" name="Inhaltsplatzhalter 4"/>
          <p:cNvSpPr>
            <a:spLocks noGrp="1"/>
          </p:cNvSpPr>
          <p:nvPr>
            <p:ph sz="quarter" idx="12" hasCustomPrompt="1"/>
          </p:nvPr>
        </p:nvSpPr>
        <p:spPr>
          <a:xfrm>
            <a:off x="551384" y="1556793"/>
            <a:ext cx="11160000" cy="4099684"/>
          </a:xfrm>
          <a:prstGeom prst="rect">
            <a:avLst/>
          </a:prstGeom>
          <a:ln>
            <a:solidFill>
              <a:srgbClr val="FF0000"/>
            </a:solidFill>
            <a:prstDash val="dash"/>
          </a:ln>
        </p:spPr>
        <p:txBody>
          <a:bodyPr/>
          <a:lstStyle>
            <a:lvl1pPr marL="0" marR="0" indent="0" algn="l" defTabSz="914400" rtl="0" eaLnBrk="0" fontAlgn="base" latinLnBrk="0" hangingPunct="0">
              <a:lnSpc>
                <a:spcPct val="100000"/>
              </a:lnSpc>
              <a:spcBef>
                <a:spcPct val="0"/>
              </a:spcBef>
              <a:spcAft>
                <a:spcPts val="0"/>
              </a:spcAft>
              <a:buClrTx/>
              <a:buSzTx/>
              <a:buFontTx/>
              <a:buNone/>
              <a:tabLst/>
              <a:defRPr sz="1400" b="1" u="none" baseline="0">
                <a:solidFill>
                  <a:srgbClr val="FF0000"/>
                </a:solidFill>
              </a:defRPr>
            </a:lvl1pPr>
            <a:lvl2pPr marL="1587" indent="0">
              <a:buNone/>
              <a:defRPr/>
            </a:lvl2pPr>
          </a:lstStyle>
          <a:p>
            <a:pPr marL="0" marR="0" lvl="0" indent="0" algn="l" defTabSz="914400" rtl="0" eaLnBrk="0" fontAlgn="base" latinLnBrk="0" hangingPunct="0">
              <a:lnSpc>
                <a:spcPct val="100000"/>
              </a:lnSpc>
              <a:spcBef>
                <a:spcPct val="0"/>
              </a:spcBef>
              <a:spcAft>
                <a:spcPts val="0"/>
              </a:spcAft>
              <a:buClrTx/>
              <a:buSzTx/>
              <a:buFontTx/>
              <a:buNone/>
              <a:tabLst/>
              <a:defRPr/>
            </a:pPr>
            <a:r>
              <a:rPr lang="de-CH" b="0"/>
              <a:t>Masse Schreibbereich (14 x 31) sind einzuhalten; nur in Ausnahmefällen zu überschreiten) </a:t>
            </a:r>
            <a:endParaRPr lang="de-CH" b="0" dirty="0"/>
          </a:p>
        </p:txBody>
      </p:sp>
      <p:sp>
        <p:nvSpPr>
          <p:cNvPr id="7"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de-CH"/>
              <a:t>Action-Title (Schriftgrösse 22, Fett, Farbe R0 G128 B47, </a:t>
            </a:r>
            <a:br>
              <a:rPr lang="de-CH"/>
            </a:br>
            <a:r>
              <a:rPr lang="de-CH"/>
              <a:t>max. zwei Zeilen)  </a:t>
            </a:r>
            <a:endParaRPr lang="de-CH" dirty="0"/>
          </a:p>
        </p:txBody>
      </p:sp>
      <p:cxnSp>
        <p:nvCxnSpPr>
          <p:cNvPr id="8" name="Gerader Verbinder 7"/>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cxnSp>
        <p:nvCxnSpPr>
          <p:cNvPr id="13" name="Gerader Verbinder 12">
            <a:extLst>
              <a:ext uri="{FF2B5EF4-FFF2-40B4-BE49-F238E27FC236}">
                <a16:creationId xmlns:a16="http://schemas.microsoft.com/office/drawing/2014/main" id="{1413789C-FF8B-4206-AECC-B3BE867319A7}"/>
              </a:ext>
            </a:extLst>
          </p:cNvPr>
          <p:cNvCxnSpPr>
            <a:cxnSpLocks/>
          </p:cNvCxnSpPr>
          <p:nvPr userDrawn="1"/>
        </p:nvCxnSpPr>
        <p:spPr bwMode="auto">
          <a:xfrm>
            <a:off x="-168696" y="5656476"/>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Gerader Verbinder 14">
            <a:extLst>
              <a:ext uri="{FF2B5EF4-FFF2-40B4-BE49-F238E27FC236}">
                <a16:creationId xmlns:a16="http://schemas.microsoft.com/office/drawing/2014/main" id="{27D525B3-1C4F-46C2-870F-D81F27636583}"/>
              </a:ext>
            </a:extLst>
          </p:cNvPr>
          <p:cNvCxnSpPr>
            <a:cxnSpLocks/>
          </p:cNvCxnSpPr>
          <p:nvPr userDrawn="1"/>
        </p:nvCxnSpPr>
        <p:spPr bwMode="auto">
          <a:xfrm>
            <a:off x="11711384" y="-171400"/>
            <a:ext cx="0"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Rectangle 1999">
            <a:extLst>
              <a:ext uri="{FF2B5EF4-FFF2-40B4-BE49-F238E27FC236}">
                <a16:creationId xmlns:a16="http://schemas.microsoft.com/office/drawing/2014/main" id="{4690DA94-B897-B94D-1BF9-19ED08510A93}"/>
              </a:ext>
            </a:extLst>
          </p:cNvPr>
          <p:cNvSpPr/>
          <p:nvPr userDrawn="1"/>
        </p:nvSpPr>
        <p:spPr>
          <a:xfrm>
            <a:off x="-698613" y="1154419"/>
            <a:ext cx="625047" cy="779646"/>
          </a:xfrm>
          <a:prstGeom prst="rect">
            <a:avLst/>
          </a:prstGeom>
          <a:solidFill>
            <a:srgbClr val="1F4E7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78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121</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9" name="Rectangle 2002">
            <a:extLst>
              <a:ext uri="{FF2B5EF4-FFF2-40B4-BE49-F238E27FC236}">
                <a16:creationId xmlns:a16="http://schemas.microsoft.com/office/drawing/2014/main" id="{F1A63119-7FB1-BC5A-2570-6BE4F3BFC142}"/>
              </a:ext>
            </a:extLst>
          </p:cNvPr>
          <p:cNvSpPr/>
          <p:nvPr userDrawn="1"/>
        </p:nvSpPr>
        <p:spPr>
          <a:xfrm>
            <a:off x="-698613" y="2216000"/>
            <a:ext cx="625047" cy="779646"/>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182</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ectangle 2006">
            <a:extLst>
              <a:ext uri="{FF2B5EF4-FFF2-40B4-BE49-F238E27FC236}">
                <a16:creationId xmlns:a16="http://schemas.microsoft.com/office/drawing/2014/main" id="{4D79AB50-3303-5AB6-665E-56D8B1938F0B}"/>
              </a:ext>
            </a:extLst>
          </p:cNvPr>
          <p:cNvSpPr/>
          <p:nvPr userDrawn="1"/>
        </p:nvSpPr>
        <p:spPr>
          <a:xfrm>
            <a:off x="-698613" y="3277581"/>
            <a:ext cx="625047" cy="779646"/>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230</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4" name="Rectangle 2010">
            <a:extLst>
              <a:ext uri="{FF2B5EF4-FFF2-40B4-BE49-F238E27FC236}">
                <a16:creationId xmlns:a16="http://schemas.microsoft.com/office/drawing/2014/main" id="{2F4B7DE6-C151-536B-3D69-F94C6078DB5E}"/>
              </a:ext>
            </a:extLst>
          </p:cNvPr>
          <p:cNvSpPr/>
          <p:nvPr userDrawn="1"/>
        </p:nvSpPr>
        <p:spPr>
          <a:xfrm>
            <a:off x="-698613" y="4339162"/>
            <a:ext cx="625047" cy="779646"/>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2011">
            <a:extLst>
              <a:ext uri="{FF2B5EF4-FFF2-40B4-BE49-F238E27FC236}">
                <a16:creationId xmlns:a16="http://schemas.microsoft.com/office/drawing/2014/main" id="{969366D9-8BF4-FB85-2707-D5880B5D4BF8}"/>
              </a:ext>
            </a:extLst>
          </p:cNvPr>
          <p:cNvSpPr/>
          <p:nvPr userDrawn="1"/>
        </p:nvSpPr>
        <p:spPr>
          <a:xfrm>
            <a:off x="-698613" y="5400744"/>
            <a:ext cx="625047" cy="779646"/>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6929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6EAEEDC-AD11-47CC-953E-F1D9842C2DB2}"/>
              </a:ext>
            </a:extLst>
          </p:cNvPr>
          <p:cNvGraphicFramePr>
            <a:graphicFrameLocks noChangeAspect="1"/>
          </p:cNvGraphicFramePr>
          <p:nvPr userDrawn="1">
            <p:custDataLst>
              <p:tags r:id="rId1"/>
            </p:custDataLst>
            <p:extLst>
              <p:ext uri="{D42A27DB-BD31-4B8C-83A1-F6EECF244321}">
                <p14:modId xmlns:p14="http://schemas.microsoft.com/office/powerpoint/2010/main" val="3026342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4" name="Objekt 3" hidden="1">
                        <a:extLst>
                          <a:ext uri="{FF2B5EF4-FFF2-40B4-BE49-F238E27FC236}">
                            <a16:creationId xmlns:a16="http://schemas.microsoft.com/office/drawing/2014/main" id="{E6EAEEDC-AD11-47CC-953E-F1D9842C2D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64FCDB29-1F0D-4B50-83DA-45BC349D1035}"/>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3" name="Textplatzhalter 2"/>
          <p:cNvSpPr>
            <a:spLocks noGrp="1"/>
          </p:cNvSpPr>
          <p:nvPr>
            <p:ph type="body" sz="quarter" idx="12" hasCustomPrompt="1"/>
          </p:nvPr>
        </p:nvSpPr>
        <p:spPr>
          <a:xfrm>
            <a:off x="551382" y="1556792"/>
            <a:ext cx="11160001" cy="409968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defRPr>
            </a:lvl4pPr>
          </a:lstStyle>
          <a:p>
            <a:pPr marL="87313" marR="0" lvl="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a:pPr>
            <a:r>
              <a:rPr kumimoji="0" lang="de-CH" sz="1400" b="1" i="0" u="none" strike="noStrike" kern="0" cap="none" spc="0" normalizeH="0" baseline="0" noProof="0">
                <a:ln>
                  <a:noFill/>
                </a:ln>
                <a:solidFill>
                  <a:srgbClr val="000000"/>
                </a:solidFill>
                <a:effectLst/>
                <a:uLnTx/>
                <a:uFillTx/>
                <a:latin typeface="+mj-lt"/>
                <a:ea typeface="+mn-ea"/>
                <a:cs typeface="+mn-cs"/>
              </a:rPr>
              <a:t>Überschrift 1 (Schriftgrösse 14. Fett, Farbe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j-lt"/>
                <a:ea typeface="+mn-ea"/>
              </a:rPr>
              <a:t>Bullet Points (Schriftgrösse 14, Farbe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j-lt"/>
                <a:ea typeface="+mn-ea"/>
              </a:rPr>
              <a:t>Bullet Points </a:t>
            </a:r>
            <a:r>
              <a:rPr kumimoji="0" lang="de-CH" sz="1400" b="0" i="0" u="none" strike="noStrike" kern="0" cap="none" spc="0" normalizeH="0" baseline="0" noProof="0">
                <a:ln>
                  <a:noFill/>
                </a:ln>
                <a:solidFill>
                  <a:srgbClr val="000000"/>
                </a:solidFill>
                <a:effectLst/>
                <a:uLnTx/>
                <a:uFillTx/>
                <a:latin typeface="+mn-lt"/>
                <a:ea typeface="+mn-ea"/>
                <a:cs typeface="+mn-cs"/>
              </a:rPr>
              <a:t>(Schriftgrösse 14, Farbe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j-lt"/>
                <a:ea typeface="+mn-ea"/>
              </a:rPr>
              <a:t>Bullet Points </a:t>
            </a:r>
            <a:r>
              <a:rPr kumimoji="0" lang="de-CH" sz="1400" b="0" i="0" u="none" strike="noStrike" kern="0" cap="none" spc="0" normalizeH="0" baseline="0" noProof="0">
                <a:ln>
                  <a:noFill/>
                </a:ln>
                <a:solidFill>
                  <a:srgbClr val="000000"/>
                </a:solidFill>
                <a:effectLst/>
                <a:uLnTx/>
                <a:uFillTx/>
                <a:latin typeface="+mn-lt"/>
                <a:ea typeface="+mn-ea"/>
                <a:cs typeface="+mn-cs"/>
              </a:rPr>
              <a:t>(Schriftgrösse 14, Farbe R0 G0 B0) </a:t>
            </a:r>
          </a:p>
          <a:p>
            <a:pPr marL="0" marR="0" lvl="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a:pPr>
            <a:endParaRPr kumimoji="0" lang="de-CH" sz="1400" b="1" i="0" u="none" strike="noStrike" kern="0" cap="none" spc="0" normalizeH="0" baseline="0" noProof="0">
              <a:ln>
                <a:noFill/>
              </a:ln>
              <a:solidFill>
                <a:srgbClr val="000000"/>
              </a:solidFill>
              <a:effectLst/>
              <a:uLnTx/>
              <a:uFillTx/>
              <a:latin typeface="+mj-lt"/>
              <a:ea typeface="+mn-ea"/>
              <a:cs typeface="+mn-cs"/>
            </a:endParaRPr>
          </a:p>
          <a:p>
            <a:pPr marL="0" marR="0" lvl="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a:pPr>
            <a:r>
              <a:rPr kumimoji="0" lang="de-CH" sz="1400" b="1" i="0" u="none" strike="noStrike" kern="0" cap="none" spc="0" normalizeH="0" baseline="0" noProof="0">
                <a:ln>
                  <a:noFill/>
                </a:ln>
                <a:solidFill>
                  <a:srgbClr val="000000"/>
                </a:solidFill>
                <a:effectLst/>
                <a:uLnTx/>
                <a:uFillTx/>
                <a:latin typeface="+mn-lt"/>
                <a:ea typeface="+mn-ea"/>
                <a:cs typeface="+mn-cs"/>
              </a:rPr>
              <a:t>Überschrift 2 (Schriftgrösse 14. Fett, Farbe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j-lt"/>
                <a:ea typeface="+mn-ea"/>
                <a:cs typeface="+mn-cs"/>
              </a:rPr>
              <a:t>Bullet Points (Schriftgrösse 14, Farbe R0 G0 B0) </a:t>
            </a:r>
          </a:p>
          <a:p>
            <a:pPr marL="623888" marR="0" lvl="2" indent="-269875"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n-lt"/>
                <a:ea typeface="+mn-ea"/>
                <a:cs typeface="+mn-cs"/>
              </a:rPr>
              <a:t>Bullet Points 1. Unterebene (Schriftgrösse 14, Farbe R0 G0 B0) </a:t>
            </a:r>
          </a:p>
          <a:p>
            <a:pPr marL="896938" marR="0" lvl="3" indent="-269875"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n-lt"/>
                <a:ea typeface="+mn-ea"/>
                <a:cs typeface="+mn-cs"/>
              </a:rPr>
              <a:t>Bullet Points 2. Unterebene (Schriftgrösse 14, Farbe R0 G0 B0)  </a:t>
            </a:r>
            <a:endParaRPr kumimoji="0" lang="de-CH" sz="1400" b="0" i="0" u="none" strike="noStrike" kern="0" cap="none" spc="0" normalizeH="0" baseline="0" noProof="0" dirty="0">
              <a:ln>
                <a:noFill/>
              </a:ln>
              <a:solidFill>
                <a:srgbClr val="000000"/>
              </a:solidFill>
              <a:effectLst/>
              <a:uLnTx/>
              <a:uFillTx/>
              <a:latin typeface="+mn-lt"/>
              <a:ea typeface="+mn-ea"/>
              <a:cs typeface="+mn-cs"/>
            </a:endParaRPr>
          </a:p>
        </p:txBody>
      </p:sp>
      <p:sp>
        <p:nvSpPr>
          <p:cNvPr id="9" name="Textplatzhalter 11"/>
          <p:cNvSpPr>
            <a:spLocks noGrp="1"/>
          </p:cNvSpPr>
          <p:nvPr>
            <p:ph type="body" sz="quarter" idx="11" hasCustomPrompt="1"/>
          </p:nvPr>
        </p:nvSpPr>
        <p:spPr>
          <a:xfrm>
            <a:off x="551384" y="188640"/>
            <a:ext cx="11160000" cy="360362"/>
          </a:xfrm>
          <a:prstGeom prst="rect">
            <a:avLst/>
          </a:prstGeom>
        </p:spPr>
        <p:txBody>
          <a:bodyPr/>
          <a:lstStyle>
            <a:lvl1pPr rtl="0">
              <a:defRPr baseline="0">
                <a:solidFill>
                  <a:srgbClr val="A6A6A6"/>
                </a:solidFill>
              </a:defRPr>
            </a:lvl1pPr>
          </a:lstStyle>
          <a:p>
            <a:pPr lvl="0"/>
            <a:r>
              <a:rPr lang="de-CH"/>
              <a:t>Kapitel / Untertitel (Schriftgrösse 16, Farbe R102 G102 B102) </a:t>
            </a:r>
            <a:endParaRPr lang="de-CH" dirty="0"/>
          </a:p>
        </p:txBody>
      </p:sp>
      <p:sp>
        <p:nvSpPr>
          <p:cNvPr id="10"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de-CH"/>
              <a:t>Action-Title (Schriftgrösse 22, Fett, Farbe R0 G128 B47, </a:t>
            </a:r>
            <a:br>
              <a:rPr lang="de-CH"/>
            </a:br>
            <a:r>
              <a:rPr lang="de-CH"/>
              <a:t>max. zwei Zeilen)  </a:t>
            </a:r>
            <a:endParaRPr lang="de-CH" dirty="0"/>
          </a:p>
        </p:txBody>
      </p:sp>
      <p:cxnSp>
        <p:nvCxnSpPr>
          <p:cNvPr id="7" name="Gerader Verbinder 6"/>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
        <p:nvSpPr>
          <p:cNvPr id="11" name="Gleichschenkliges Dreieck 10">
            <a:extLst>
              <a:ext uri="{FF2B5EF4-FFF2-40B4-BE49-F238E27FC236}">
                <a16:creationId xmlns:a16="http://schemas.microsoft.com/office/drawing/2014/main" id="{95149C94-EA97-4F22-AF53-CE8026A0BC2E}"/>
              </a:ext>
            </a:extLst>
          </p:cNvPr>
          <p:cNvSpPr/>
          <p:nvPr userDrawn="1"/>
        </p:nvSpPr>
        <p:spPr bwMode="auto">
          <a:xfrm rot="5400000">
            <a:off x="-228364" y="6120268"/>
            <a:ext cx="720080" cy="263352"/>
          </a:xfrm>
          <a:prstGeom prst="triangle">
            <a:avLst>
              <a:gd name="adj" fmla="val 50232"/>
            </a:avLst>
          </a:prstGeom>
          <a:solidFill>
            <a:srgbClr val="1F4E7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2400" b="1" i="0" u="none" strike="noStrike" kern="1200" cap="none" spc="0" normalizeH="0" baseline="0" noProof="0" dirty="0">
              <a:ln>
                <a:noFill/>
              </a:ln>
              <a:solidFill>
                <a:srgbClr val="E5E5E5"/>
              </a:solidFill>
              <a:effectLst/>
              <a:uLnTx/>
              <a:uFillTx/>
              <a:latin typeface="Arial" charset="0"/>
              <a:ea typeface="+mn-ea"/>
              <a:cs typeface="+mn-cs"/>
            </a:endParaRPr>
          </a:p>
        </p:txBody>
      </p:sp>
      <p:cxnSp>
        <p:nvCxnSpPr>
          <p:cNvPr id="13" name="Gerader Verbinder 12">
            <a:extLst>
              <a:ext uri="{FF2B5EF4-FFF2-40B4-BE49-F238E27FC236}">
                <a16:creationId xmlns:a16="http://schemas.microsoft.com/office/drawing/2014/main" id="{283ADD22-8D02-438D-A77B-EA708236CB6B}"/>
              </a:ext>
            </a:extLst>
          </p:cNvPr>
          <p:cNvCxnSpPr>
            <a:cxnSpLocks/>
          </p:cNvCxnSpPr>
          <p:nvPr userDrawn="1"/>
        </p:nvCxnSpPr>
        <p:spPr bwMode="auto">
          <a:xfrm>
            <a:off x="-168696" y="5656476"/>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Gerader Verbinder 13">
            <a:extLst>
              <a:ext uri="{FF2B5EF4-FFF2-40B4-BE49-F238E27FC236}">
                <a16:creationId xmlns:a16="http://schemas.microsoft.com/office/drawing/2014/main" id="{F34003A1-D029-4B71-8F66-95AF0D9A0A18}"/>
              </a:ext>
            </a:extLst>
          </p:cNvPr>
          <p:cNvCxnSpPr>
            <a:cxnSpLocks/>
          </p:cNvCxnSpPr>
          <p:nvPr userDrawn="1"/>
        </p:nvCxnSpPr>
        <p:spPr bwMode="auto">
          <a:xfrm>
            <a:off x="11711384" y="-171400"/>
            <a:ext cx="0"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Rectangle 1999">
            <a:extLst>
              <a:ext uri="{FF2B5EF4-FFF2-40B4-BE49-F238E27FC236}">
                <a16:creationId xmlns:a16="http://schemas.microsoft.com/office/drawing/2014/main" id="{E1C3CC15-6F11-C523-D404-1B1DCE2B6272}"/>
              </a:ext>
            </a:extLst>
          </p:cNvPr>
          <p:cNvSpPr/>
          <p:nvPr userDrawn="1"/>
        </p:nvSpPr>
        <p:spPr>
          <a:xfrm>
            <a:off x="-698613" y="1154419"/>
            <a:ext cx="625047" cy="779646"/>
          </a:xfrm>
          <a:prstGeom prst="rect">
            <a:avLst/>
          </a:prstGeom>
          <a:solidFill>
            <a:srgbClr val="1F4E7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78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121</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2002">
            <a:extLst>
              <a:ext uri="{FF2B5EF4-FFF2-40B4-BE49-F238E27FC236}">
                <a16:creationId xmlns:a16="http://schemas.microsoft.com/office/drawing/2014/main" id="{6C3F9604-BD72-09B6-5E18-4D5A4E6C53B8}"/>
              </a:ext>
            </a:extLst>
          </p:cNvPr>
          <p:cNvSpPr/>
          <p:nvPr userDrawn="1"/>
        </p:nvSpPr>
        <p:spPr>
          <a:xfrm>
            <a:off x="-698613" y="2216000"/>
            <a:ext cx="625047" cy="779646"/>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182</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Rectangle 2006">
            <a:extLst>
              <a:ext uri="{FF2B5EF4-FFF2-40B4-BE49-F238E27FC236}">
                <a16:creationId xmlns:a16="http://schemas.microsoft.com/office/drawing/2014/main" id="{A2FB0DDA-1CA7-4BF7-A40C-1A02DB73589B}"/>
              </a:ext>
            </a:extLst>
          </p:cNvPr>
          <p:cNvSpPr/>
          <p:nvPr userDrawn="1"/>
        </p:nvSpPr>
        <p:spPr>
          <a:xfrm>
            <a:off x="-698613" y="3277581"/>
            <a:ext cx="625047" cy="779646"/>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230</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Rectangle 2010">
            <a:extLst>
              <a:ext uri="{FF2B5EF4-FFF2-40B4-BE49-F238E27FC236}">
                <a16:creationId xmlns:a16="http://schemas.microsoft.com/office/drawing/2014/main" id="{29DFE04A-0409-6BFC-7880-85DD0CCDDA92}"/>
              </a:ext>
            </a:extLst>
          </p:cNvPr>
          <p:cNvSpPr/>
          <p:nvPr userDrawn="1"/>
        </p:nvSpPr>
        <p:spPr>
          <a:xfrm>
            <a:off x="-698613" y="4339162"/>
            <a:ext cx="625047" cy="779646"/>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Rectangle 2011">
            <a:extLst>
              <a:ext uri="{FF2B5EF4-FFF2-40B4-BE49-F238E27FC236}">
                <a16:creationId xmlns:a16="http://schemas.microsoft.com/office/drawing/2014/main" id="{8DCB9D9C-8FF6-ED48-149F-1FA1F8B2E4DB}"/>
              </a:ext>
            </a:extLst>
          </p:cNvPr>
          <p:cNvSpPr/>
          <p:nvPr userDrawn="1"/>
        </p:nvSpPr>
        <p:spPr>
          <a:xfrm>
            <a:off x="-698613" y="5400744"/>
            <a:ext cx="625047" cy="779646"/>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4722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Titel und Inhal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64D37DD-7413-4A55-B6CA-A5061A26E5B4}"/>
              </a:ext>
            </a:extLst>
          </p:cNvPr>
          <p:cNvGraphicFramePr>
            <a:graphicFrameLocks noChangeAspect="1"/>
          </p:cNvGraphicFramePr>
          <p:nvPr userDrawn="1">
            <p:custDataLst>
              <p:tags r:id="rId1"/>
            </p:custDataLst>
            <p:extLst>
              <p:ext uri="{D42A27DB-BD31-4B8C-83A1-F6EECF244321}">
                <p14:modId xmlns:p14="http://schemas.microsoft.com/office/powerpoint/2010/main" val="1377757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44" imgH="344" progId="TCLayout.ActiveDocument.1">
                  <p:embed/>
                </p:oleObj>
              </mc:Choice>
              <mc:Fallback>
                <p:oleObj name="think-cell Folie" r:id="rId5" imgW="344" imgH="344" progId="TCLayout.ActiveDocument.1">
                  <p:embed/>
                  <p:pic>
                    <p:nvPicPr>
                      <p:cNvPr id="3" name="Objekt 2" hidden="1">
                        <a:extLst>
                          <a:ext uri="{FF2B5EF4-FFF2-40B4-BE49-F238E27FC236}">
                            <a16:creationId xmlns:a16="http://schemas.microsoft.com/office/drawing/2014/main" id="{964D37DD-7413-4A55-B6CA-A5061A26E5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440D40F-C3FD-4084-BB6C-0BC86B5EB8D5}"/>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cxnSp>
        <p:nvCxnSpPr>
          <p:cNvPr id="13" name="Gerader Verbinder 12">
            <a:extLst>
              <a:ext uri="{FF2B5EF4-FFF2-40B4-BE49-F238E27FC236}">
                <a16:creationId xmlns:a16="http://schemas.microsoft.com/office/drawing/2014/main" id="{1413789C-FF8B-4206-AECC-B3BE867319A7}"/>
              </a:ext>
            </a:extLst>
          </p:cNvPr>
          <p:cNvCxnSpPr>
            <a:cxnSpLocks/>
          </p:cNvCxnSpPr>
          <p:nvPr userDrawn="1"/>
        </p:nvCxnSpPr>
        <p:spPr bwMode="auto">
          <a:xfrm>
            <a:off x="-168696" y="5656476"/>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Rectangle 1999">
            <a:extLst>
              <a:ext uri="{FF2B5EF4-FFF2-40B4-BE49-F238E27FC236}">
                <a16:creationId xmlns:a16="http://schemas.microsoft.com/office/drawing/2014/main" id="{272FCD78-4BD0-5070-AFF4-1E969405F848}"/>
              </a:ext>
            </a:extLst>
          </p:cNvPr>
          <p:cNvSpPr/>
          <p:nvPr userDrawn="1"/>
        </p:nvSpPr>
        <p:spPr>
          <a:xfrm>
            <a:off x="-698613" y="1154419"/>
            <a:ext cx="625047" cy="779646"/>
          </a:xfrm>
          <a:prstGeom prst="rect">
            <a:avLst/>
          </a:prstGeom>
          <a:solidFill>
            <a:srgbClr val="1F4E7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78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121</a:t>
            </a:r>
          </a:p>
        </p:txBody>
      </p:sp>
      <p:sp>
        <p:nvSpPr>
          <p:cNvPr id="9" name="Rectangle 2002">
            <a:extLst>
              <a:ext uri="{FF2B5EF4-FFF2-40B4-BE49-F238E27FC236}">
                <a16:creationId xmlns:a16="http://schemas.microsoft.com/office/drawing/2014/main" id="{ED4C012B-8932-27F2-20FC-2663EAC2C3FD}"/>
              </a:ext>
            </a:extLst>
          </p:cNvPr>
          <p:cNvSpPr/>
          <p:nvPr userDrawn="1"/>
        </p:nvSpPr>
        <p:spPr>
          <a:xfrm>
            <a:off x="-698613" y="2216000"/>
            <a:ext cx="625047" cy="779646"/>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182</a:t>
            </a:r>
          </a:p>
        </p:txBody>
      </p:sp>
      <p:sp>
        <p:nvSpPr>
          <p:cNvPr id="11" name="Rectangle 2006">
            <a:extLst>
              <a:ext uri="{FF2B5EF4-FFF2-40B4-BE49-F238E27FC236}">
                <a16:creationId xmlns:a16="http://schemas.microsoft.com/office/drawing/2014/main" id="{9DB7ACCA-D257-EFAA-01B1-567D4F5E8388}"/>
              </a:ext>
            </a:extLst>
          </p:cNvPr>
          <p:cNvSpPr/>
          <p:nvPr userDrawn="1"/>
        </p:nvSpPr>
        <p:spPr>
          <a:xfrm>
            <a:off x="-698613" y="3277581"/>
            <a:ext cx="625047" cy="779646"/>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230</a:t>
            </a:r>
          </a:p>
        </p:txBody>
      </p:sp>
      <p:sp>
        <p:nvSpPr>
          <p:cNvPr id="14" name="Rectangle 2010">
            <a:extLst>
              <a:ext uri="{FF2B5EF4-FFF2-40B4-BE49-F238E27FC236}">
                <a16:creationId xmlns:a16="http://schemas.microsoft.com/office/drawing/2014/main" id="{06D19F56-5DE2-D17E-B8D0-9F4C646FACE4}"/>
              </a:ext>
            </a:extLst>
          </p:cNvPr>
          <p:cNvSpPr/>
          <p:nvPr userDrawn="1"/>
        </p:nvSpPr>
        <p:spPr>
          <a:xfrm>
            <a:off x="-698613" y="4339162"/>
            <a:ext cx="625047" cy="779646"/>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166</a:t>
            </a:r>
          </a:p>
        </p:txBody>
      </p:sp>
      <p:sp>
        <p:nvSpPr>
          <p:cNvPr id="15" name="Rectangle 2011">
            <a:extLst>
              <a:ext uri="{FF2B5EF4-FFF2-40B4-BE49-F238E27FC236}">
                <a16:creationId xmlns:a16="http://schemas.microsoft.com/office/drawing/2014/main" id="{B6D0BD96-4218-1C84-C6BB-D3CE283D0935}"/>
              </a:ext>
            </a:extLst>
          </p:cNvPr>
          <p:cNvSpPr/>
          <p:nvPr userDrawn="1"/>
        </p:nvSpPr>
        <p:spPr>
          <a:xfrm>
            <a:off x="-698613" y="5400744"/>
            <a:ext cx="625047" cy="779646"/>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217</a:t>
            </a:r>
          </a:p>
        </p:txBody>
      </p:sp>
      <p:sp>
        <p:nvSpPr>
          <p:cNvPr id="17" name="Fußzeilenplatzhalter 12">
            <a:extLst>
              <a:ext uri="{FF2B5EF4-FFF2-40B4-BE49-F238E27FC236}">
                <a16:creationId xmlns:a16="http://schemas.microsoft.com/office/drawing/2014/main" id="{C90AC67F-0844-2B7D-EDB7-864239D0235A}"/>
              </a:ext>
            </a:extLst>
          </p:cNvPr>
          <p:cNvSpPr txBox="1">
            <a:spLocks/>
          </p:cNvSpPr>
          <p:nvPr userDrawn="1">
            <p:custDataLst>
              <p:tags r:id="rId3"/>
            </p:custDataLst>
          </p:nvPr>
        </p:nvSpPr>
        <p:spPr>
          <a:xfrm>
            <a:off x="11208568" y="6611779"/>
            <a:ext cx="720080" cy="246221"/>
          </a:xfrm>
          <a:prstGeom prst="rect">
            <a:avLst/>
          </a:prstGeom>
        </p:spPr>
        <p:txBody>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sz="1900" kern="1200">
                <a:solidFill>
                  <a:schemeClr val="tx1"/>
                </a:solidFill>
                <a:latin typeface="Arial" pitchFamily="34" charset="0"/>
                <a:ea typeface="+mn-ea"/>
                <a:cs typeface="+mn-cs"/>
              </a:defRPr>
            </a:lvl2pPr>
            <a:lvl3pPr marL="914400" algn="l" rtl="0" fontAlgn="base">
              <a:spcBef>
                <a:spcPct val="0"/>
              </a:spcBef>
              <a:spcAft>
                <a:spcPct val="0"/>
              </a:spcAft>
              <a:defRPr sz="1900" kern="1200">
                <a:solidFill>
                  <a:schemeClr val="tx1"/>
                </a:solidFill>
                <a:latin typeface="Arial" pitchFamily="34" charset="0"/>
                <a:ea typeface="+mn-ea"/>
                <a:cs typeface="+mn-cs"/>
              </a:defRPr>
            </a:lvl3pPr>
            <a:lvl4pPr marL="1371600" algn="l" rtl="0" fontAlgn="base">
              <a:spcBef>
                <a:spcPct val="0"/>
              </a:spcBef>
              <a:spcAft>
                <a:spcPct val="0"/>
              </a:spcAft>
              <a:defRPr sz="1900" kern="1200">
                <a:solidFill>
                  <a:schemeClr val="tx1"/>
                </a:solidFill>
                <a:latin typeface="Arial" pitchFamily="34" charset="0"/>
                <a:ea typeface="+mn-ea"/>
                <a:cs typeface="+mn-cs"/>
              </a:defRPr>
            </a:lvl4pPr>
            <a:lvl5pPr marL="1828800" algn="l" rtl="0" fontAlgn="base">
              <a:spcBef>
                <a:spcPct val="0"/>
              </a:spcBef>
              <a:spcAft>
                <a:spcPct val="0"/>
              </a:spcAft>
              <a:defRPr sz="1900" kern="1200">
                <a:solidFill>
                  <a:schemeClr val="tx1"/>
                </a:solidFill>
                <a:latin typeface="Arial" pitchFamily="34" charset="0"/>
                <a:ea typeface="+mn-ea"/>
                <a:cs typeface="+mn-cs"/>
              </a:defRPr>
            </a:lvl5pPr>
            <a:lvl6pPr marL="2286000" algn="l" defTabSz="914400" rtl="0" eaLnBrk="1" latinLnBrk="0" hangingPunct="1">
              <a:defRPr sz="1900" kern="1200">
                <a:solidFill>
                  <a:schemeClr val="tx1"/>
                </a:solidFill>
                <a:latin typeface="Arial" pitchFamily="34" charset="0"/>
                <a:ea typeface="+mn-ea"/>
                <a:cs typeface="+mn-cs"/>
              </a:defRPr>
            </a:lvl6pPr>
            <a:lvl7pPr marL="2743200" algn="l" defTabSz="914400" rtl="0" eaLnBrk="1" latinLnBrk="0" hangingPunct="1">
              <a:defRPr sz="1900" kern="1200">
                <a:solidFill>
                  <a:schemeClr val="tx1"/>
                </a:solidFill>
                <a:latin typeface="Arial" pitchFamily="34" charset="0"/>
                <a:ea typeface="+mn-ea"/>
                <a:cs typeface="+mn-cs"/>
              </a:defRPr>
            </a:lvl7pPr>
            <a:lvl8pPr marL="3200400" algn="l" defTabSz="914400" rtl="0" eaLnBrk="1" latinLnBrk="0" hangingPunct="1">
              <a:defRPr sz="1900" kern="1200">
                <a:solidFill>
                  <a:schemeClr val="tx1"/>
                </a:solidFill>
                <a:latin typeface="Arial" pitchFamily="34" charset="0"/>
                <a:ea typeface="+mn-ea"/>
                <a:cs typeface="+mn-cs"/>
              </a:defRPr>
            </a:lvl8pPr>
            <a:lvl9pPr marL="3657600" algn="l" defTabSz="914400" rtl="0" eaLnBrk="1" latinLnBrk="0" hangingPunct="1">
              <a:defRPr sz="1900" kern="1200">
                <a:solidFill>
                  <a:schemeClr val="tx1"/>
                </a:solidFill>
                <a:latin typeface="Arial" pitchFamily="34" charset="0"/>
                <a:ea typeface="+mn-ea"/>
                <a:cs typeface="+mn-cs"/>
              </a:defRPr>
            </a:lvl9pPr>
          </a:lstStyle>
          <a:p>
            <a:pPr rtl="0"/>
            <a:r>
              <a:rPr lang="de-CH" dirty="0"/>
              <a:t>Seite </a:t>
            </a:r>
            <a:fld id="{4332A36F-ABA9-4960-8C51-03CE5D400641}" type="slidenum">
              <a:rPr lang="de-CH" smtClean="0"/>
              <a:pPr rtl="0"/>
              <a:t>‹Nr.›</a:t>
            </a:fld>
            <a:endParaRPr lang="de-CH" dirty="0"/>
          </a:p>
        </p:txBody>
      </p:sp>
      <p:sp>
        <p:nvSpPr>
          <p:cNvPr id="18" name="Rectangle 17">
            <a:extLst>
              <a:ext uri="{FF2B5EF4-FFF2-40B4-BE49-F238E27FC236}">
                <a16:creationId xmlns:a16="http://schemas.microsoft.com/office/drawing/2014/main" id="{3C33603F-C73C-4CA6-2801-66FDECEF572A}"/>
              </a:ext>
            </a:extLst>
          </p:cNvPr>
          <p:cNvSpPr/>
          <p:nvPr userDrawn="1"/>
        </p:nvSpPr>
        <p:spPr bwMode="auto">
          <a:xfrm>
            <a:off x="7536160" y="0"/>
            <a:ext cx="4655840" cy="6858000"/>
          </a:xfrm>
          <a:prstGeom prst="rect">
            <a:avLst/>
          </a:prstGeom>
          <a:gradFill flip="none" rotWithShape="1">
            <a:gsLst>
              <a:gs pos="100000">
                <a:schemeClr val="tx1"/>
              </a:gs>
              <a:gs pos="0">
                <a:srgbClr val="1F4E79"/>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0" name="Textplatzhalter 11">
            <a:extLst>
              <a:ext uri="{FF2B5EF4-FFF2-40B4-BE49-F238E27FC236}">
                <a16:creationId xmlns:a16="http://schemas.microsoft.com/office/drawing/2014/main" id="{83247F5D-546C-F0F0-3184-E4345EE3668B}"/>
              </a:ext>
            </a:extLst>
          </p:cNvPr>
          <p:cNvSpPr>
            <a:spLocks noGrp="1"/>
          </p:cNvSpPr>
          <p:nvPr>
            <p:ph type="body" sz="quarter" idx="11" hasCustomPrompt="1"/>
          </p:nvPr>
        </p:nvSpPr>
        <p:spPr>
          <a:xfrm>
            <a:off x="551384" y="188640"/>
            <a:ext cx="6984776" cy="360362"/>
          </a:xfrm>
          <a:prstGeom prst="rect">
            <a:avLst/>
          </a:prstGeom>
        </p:spPr>
        <p:txBody>
          <a:bodyPr/>
          <a:lstStyle>
            <a:lvl1pPr rtl="0">
              <a:defRPr baseline="0">
                <a:solidFill>
                  <a:srgbClr val="A6A6A6"/>
                </a:solidFill>
              </a:defRPr>
            </a:lvl1pPr>
          </a:lstStyle>
          <a:p>
            <a:pPr lvl="0"/>
            <a:r>
              <a:rPr lang="de-CH"/>
              <a:t>Kapitel / Untertitel (Schriftgrösse 16, Farbe R102 G102 B102) </a:t>
            </a:r>
            <a:endParaRPr lang="de-CH" dirty="0"/>
          </a:p>
        </p:txBody>
      </p:sp>
      <p:sp>
        <p:nvSpPr>
          <p:cNvPr id="16" name="Titel 2">
            <a:extLst>
              <a:ext uri="{FF2B5EF4-FFF2-40B4-BE49-F238E27FC236}">
                <a16:creationId xmlns:a16="http://schemas.microsoft.com/office/drawing/2014/main" id="{B1500C93-1EF5-E8F5-8A45-468239B0EC32}"/>
              </a:ext>
            </a:extLst>
          </p:cNvPr>
          <p:cNvSpPr>
            <a:spLocks noGrp="1"/>
          </p:cNvSpPr>
          <p:nvPr>
            <p:ph type="title" hasCustomPrompt="1"/>
          </p:nvPr>
        </p:nvSpPr>
        <p:spPr>
          <a:xfrm>
            <a:off x="551384" y="571738"/>
            <a:ext cx="6984776" cy="769030"/>
          </a:xfrm>
          <a:prstGeom prst="rect">
            <a:avLst/>
          </a:prstGeom>
        </p:spPr>
        <p:txBody>
          <a:bodyPr vert="horz"/>
          <a:lstStyle>
            <a:lvl1pPr rtl="0">
              <a:defRPr b="1" baseline="0">
                <a:solidFill>
                  <a:srgbClr val="1F4E79"/>
                </a:solidFill>
              </a:defRPr>
            </a:lvl1pPr>
          </a:lstStyle>
          <a:p>
            <a:r>
              <a:rPr lang="de-CH" dirty="0"/>
              <a:t>Action-Title (Schriftgrösse 22, Fett, </a:t>
            </a:r>
            <a:br>
              <a:rPr lang="de-CH" dirty="0"/>
            </a:br>
            <a:r>
              <a:rPr lang="de-CH" dirty="0"/>
              <a:t>max. zwei Zeilen)  </a:t>
            </a:r>
          </a:p>
        </p:txBody>
      </p:sp>
      <p:cxnSp>
        <p:nvCxnSpPr>
          <p:cNvPr id="20" name="Gerader Verbinder 6">
            <a:extLst>
              <a:ext uri="{FF2B5EF4-FFF2-40B4-BE49-F238E27FC236}">
                <a16:creationId xmlns:a16="http://schemas.microsoft.com/office/drawing/2014/main" id="{1CC3F80B-A709-152F-78EC-FD19C2902138}"/>
              </a:ext>
            </a:extLst>
          </p:cNvPr>
          <p:cNvCxnSpPr>
            <a:cxnSpLocks/>
          </p:cNvCxnSpPr>
          <p:nvPr userDrawn="1"/>
        </p:nvCxnSpPr>
        <p:spPr bwMode="auto">
          <a:xfrm>
            <a:off x="623392" y="1340768"/>
            <a:ext cx="6912768"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Tree>
    <p:extLst>
      <p:ext uri="{BB962C8B-B14F-4D97-AF65-F5344CB8AC3E}">
        <p14:creationId xmlns:p14="http://schemas.microsoft.com/office/powerpoint/2010/main" val="2608623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el und Inhal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64D37DD-7413-4A55-B6CA-A5061A26E5B4}"/>
              </a:ext>
            </a:extLst>
          </p:cNvPr>
          <p:cNvGraphicFramePr>
            <a:graphicFrameLocks noChangeAspect="1"/>
          </p:cNvGraphicFramePr>
          <p:nvPr userDrawn="1">
            <p:custDataLst>
              <p:tags r:id="rId1"/>
            </p:custDataLst>
            <p:extLst>
              <p:ext uri="{D42A27DB-BD31-4B8C-83A1-F6EECF244321}">
                <p14:modId xmlns:p14="http://schemas.microsoft.com/office/powerpoint/2010/main" val="1280649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44" imgH="344" progId="TCLayout.ActiveDocument.1">
                  <p:embed/>
                </p:oleObj>
              </mc:Choice>
              <mc:Fallback>
                <p:oleObj name="think-cell Folie" r:id="rId5" imgW="344" imgH="344" progId="TCLayout.ActiveDocument.1">
                  <p:embed/>
                  <p:pic>
                    <p:nvPicPr>
                      <p:cNvPr id="3" name="Objekt 2" hidden="1">
                        <a:extLst>
                          <a:ext uri="{FF2B5EF4-FFF2-40B4-BE49-F238E27FC236}">
                            <a16:creationId xmlns:a16="http://schemas.microsoft.com/office/drawing/2014/main" id="{964D37DD-7413-4A55-B6CA-A5061A26E5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440D40F-C3FD-4084-BB6C-0BC86B5EB8D5}"/>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2" name="Textplatzhalter 11"/>
          <p:cNvSpPr>
            <a:spLocks noGrp="1"/>
          </p:cNvSpPr>
          <p:nvPr>
            <p:ph type="body" sz="quarter" idx="11" hasCustomPrompt="1"/>
          </p:nvPr>
        </p:nvSpPr>
        <p:spPr>
          <a:xfrm>
            <a:off x="4368000" y="188640"/>
            <a:ext cx="7343383" cy="360362"/>
          </a:xfrm>
          <a:prstGeom prst="rect">
            <a:avLst/>
          </a:prstGeom>
        </p:spPr>
        <p:txBody>
          <a:bodyPr/>
          <a:lstStyle>
            <a:lvl1pPr rtl="0">
              <a:defRPr baseline="0">
                <a:solidFill>
                  <a:srgbClr val="A6A6A6"/>
                </a:solidFill>
              </a:defRPr>
            </a:lvl1pPr>
          </a:lstStyle>
          <a:p>
            <a:pPr lvl="0"/>
            <a:r>
              <a:rPr lang="de-CH"/>
              <a:t>Kapitel / Untertitel (Schriftgrösse 16, Farbe R102 G102 B102) </a:t>
            </a:r>
            <a:endParaRPr lang="de-CH" dirty="0"/>
          </a:p>
        </p:txBody>
      </p:sp>
      <p:sp>
        <p:nvSpPr>
          <p:cNvPr id="7" name="Titel 2"/>
          <p:cNvSpPr>
            <a:spLocks noGrp="1"/>
          </p:cNvSpPr>
          <p:nvPr>
            <p:ph type="title" hasCustomPrompt="1"/>
          </p:nvPr>
        </p:nvSpPr>
        <p:spPr>
          <a:xfrm>
            <a:off x="4368000" y="571738"/>
            <a:ext cx="7343383" cy="769030"/>
          </a:xfrm>
          <a:prstGeom prst="rect">
            <a:avLst/>
          </a:prstGeom>
          <a:ln>
            <a:noFill/>
          </a:ln>
        </p:spPr>
        <p:txBody>
          <a:bodyPr vert="horz"/>
          <a:lstStyle>
            <a:lvl1pPr rtl="0">
              <a:defRPr b="1" baseline="0">
                <a:solidFill>
                  <a:srgbClr val="1F4E79"/>
                </a:solidFill>
              </a:defRPr>
            </a:lvl1pPr>
          </a:lstStyle>
          <a:p>
            <a:r>
              <a:rPr lang="de-CH" dirty="0"/>
              <a:t>Action-Title (Schriftgrösse 22, Fett, </a:t>
            </a:r>
            <a:br>
              <a:rPr lang="de-CH" dirty="0"/>
            </a:br>
            <a:r>
              <a:rPr lang="de-CH" dirty="0"/>
              <a:t>max. zwei Zeilen)  </a:t>
            </a:r>
          </a:p>
        </p:txBody>
      </p:sp>
      <p:cxnSp>
        <p:nvCxnSpPr>
          <p:cNvPr id="8" name="Gerader Verbinder 7"/>
          <p:cNvCxnSpPr>
            <a:cxnSpLocks/>
          </p:cNvCxnSpPr>
          <p:nvPr userDrawn="1"/>
        </p:nvCxnSpPr>
        <p:spPr bwMode="auto">
          <a:xfrm>
            <a:off x="4440000" y="1340768"/>
            <a:ext cx="7753784"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cxnSp>
        <p:nvCxnSpPr>
          <p:cNvPr id="13" name="Gerader Verbinder 12">
            <a:extLst>
              <a:ext uri="{FF2B5EF4-FFF2-40B4-BE49-F238E27FC236}">
                <a16:creationId xmlns:a16="http://schemas.microsoft.com/office/drawing/2014/main" id="{1413789C-FF8B-4206-AECC-B3BE867319A7}"/>
              </a:ext>
            </a:extLst>
          </p:cNvPr>
          <p:cNvCxnSpPr>
            <a:cxnSpLocks/>
          </p:cNvCxnSpPr>
          <p:nvPr userDrawn="1"/>
        </p:nvCxnSpPr>
        <p:spPr bwMode="auto">
          <a:xfrm>
            <a:off x="-168696" y="5656476"/>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Rectangle 1999">
            <a:extLst>
              <a:ext uri="{FF2B5EF4-FFF2-40B4-BE49-F238E27FC236}">
                <a16:creationId xmlns:a16="http://schemas.microsoft.com/office/drawing/2014/main" id="{272FCD78-4BD0-5070-AFF4-1E969405F848}"/>
              </a:ext>
            </a:extLst>
          </p:cNvPr>
          <p:cNvSpPr/>
          <p:nvPr userDrawn="1"/>
        </p:nvSpPr>
        <p:spPr>
          <a:xfrm>
            <a:off x="-698613" y="1154419"/>
            <a:ext cx="625047" cy="779646"/>
          </a:xfrm>
          <a:prstGeom prst="rect">
            <a:avLst/>
          </a:prstGeom>
          <a:solidFill>
            <a:srgbClr val="1F4E7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78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121</a:t>
            </a:r>
          </a:p>
        </p:txBody>
      </p:sp>
      <p:sp>
        <p:nvSpPr>
          <p:cNvPr id="9" name="Rectangle 2002">
            <a:extLst>
              <a:ext uri="{FF2B5EF4-FFF2-40B4-BE49-F238E27FC236}">
                <a16:creationId xmlns:a16="http://schemas.microsoft.com/office/drawing/2014/main" id="{ED4C012B-8932-27F2-20FC-2663EAC2C3FD}"/>
              </a:ext>
            </a:extLst>
          </p:cNvPr>
          <p:cNvSpPr/>
          <p:nvPr userDrawn="1"/>
        </p:nvSpPr>
        <p:spPr>
          <a:xfrm>
            <a:off x="-698613" y="2216000"/>
            <a:ext cx="625047" cy="779646"/>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182</a:t>
            </a:r>
          </a:p>
        </p:txBody>
      </p:sp>
      <p:sp>
        <p:nvSpPr>
          <p:cNvPr id="11" name="Rectangle 2006">
            <a:extLst>
              <a:ext uri="{FF2B5EF4-FFF2-40B4-BE49-F238E27FC236}">
                <a16:creationId xmlns:a16="http://schemas.microsoft.com/office/drawing/2014/main" id="{9DB7ACCA-D257-EFAA-01B1-567D4F5E8388}"/>
              </a:ext>
            </a:extLst>
          </p:cNvPr>
          <p:cNvSpPr/>
          <p:nvPr userDrawn="1"/>
        </p:nvSpPr>
        <p:spPr>
          <a:xfrm>
            <a:off x="-698613" y="3277581"/>
            <a:ext cx="625047" cy="779646"/>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230</a:t>
            </a:r>
          </a:p>
        </p:txBody>
      </p:sp>
      <p:sp>
        <p:nvSpPr>
          <p:cNvPr id="14" name="Rectangle 2010">
            <a:extLst>
              <a:ext uri="{FF2B5EF4-FFF2-40B4-BE49-F238E27FC236}">
                <a16:creationId xmlns:a16="http://schemas.microsoft.com/office/drawing/2014/main" id="{06D19F56-5DE2-D17E-B8D0-9F4C646FACE4}"/>
              </a:ext>
            </a:extLst>
          </p:cNvPr>
          <p:cNvSpPr/>
          <p:nvPr userDrawn="1"/>
        </p:nvSpPr>
        <p:spPr>
          <a:xfrm>
            <a:off x="-698613" y="4339162"/>
            <a:ext cx="625047" cy="779646"/>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166</a:t>
            </a:r>
          </a:p>
        </p:txBody>
      </p:sp>
      <p:sp>
        <p:nvSpPr>
          <p:cNvPr id="15" name="Rectangle 2011">
            <a:extLst>
              <a:ext uri="{FF2B5EF4-FFF2-40B4-BE49-F238E27FC236}">
                <a16:creationId xmlns:a16="http://schemas.microsoft.com/office/drawing/2014/main" id="{B6D0BD96-4218-1C84-C6BB-D3CE283D0935}"/>
              </a:ext>
            </a:extLst>
          </p:cNvPr>
          <p:cNvSpPr/>
          <p:nvPr userDrawn="1"/>
        </p:nvSpPr>
        <p:spPr>
          <a:xfrm>
            <a:off x="-698613" y="5400744"/>
            <a:ext cx="625047" cy="779646"/>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217</a:t>
            </a:r>
          </a:p>
        </p:txBody>
      </p:sp>
      <p:sp>
        <p:nvSpPr>
          <p:cNvPr id="17" name="Fußzeilenplatzhalter 12">
            <a:extLst>
              <a:ext uri="{FF2B5EF4-FFF2-40B4-BE49-F238E27FC236}">
                <a16:creationId xmlns:a16="http://schemas.microsoft.com/office/drawing/2014/main" id="{C90AC67F-0844-2B7D-EDB7-864239D0235A}"/>
              </a:ext>
            </a:extLst>
          </p:cNvPr>
          <p:cNvSpPr txBox="1">
            <a:spLocks/>
          </p:cNvSpPr>
          <p:nvPr userDrawn="1">
            <p:custDataLst>
              <p:tags r:id="rId3"/>
            </p:custDataLst>
          </p:nvPr>
        </p:nvSpPr>
        <p:spPr>
          <a:xfrm>
            <a:off x="11208568" y="6611779"/>
            <a:ext cx="720080" cy="246221"/>
          </a:xfrm>
          <a:prstGeom prst="rect">
            <a:avLst/>
          </a:prstGeom>
        </p:spPr>
        <p:txBody>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sz="1900" kern="1200">
                <a:solidFill>
                  <a:schemeClr val="tx1"/>
                </a:solidFill>
                <a:latin typeface="Arial" pitchFamily="34" charset="0"/>
                <a:ea typeface="+mn-ea"/>
                <a:cs typeface="+mn-cs"/>
              </a:defRPr>
            </a:lvl2pPr>
            <a:lvl3pPr marL="914400" algn="l" rtl="0" fontAlgn="base">
              <a:spcBef>
                <a:spcPct val="0"/>
              </a:spcBef>
              <a:spcAft>
                <a:spcPct val="0"/>
              </a:spcAft>
              <a:defRPr sz="1900" kern="1200">
                <a:solidFill>
                  <a:schemeClr val="tx1"/>
                </a:solidFill>
                <a:latin typeface="Arial" pitchFamily="34" charset="0"/>
                <a:ea typeface="+mn-ea"/>
                <a:cs typeface="+mn-cs"/>
              </a:defRPr>
            </a:lvl3pPr>
            <a:lvl4pPr marL="1371600" algn="l" rtl="0" fontAlgn="base">
              <a:spcBef>
                <a:spcPct val="0"/>
              </a:spcBef>
              <a:spcAft>
                <a:spcPct val="0"/>
              </a:spcAft>
              <a:defRPr sz="1900" kern="1200">
                <a:solidFill>
                  <a:schemeClr val="tx1"/>
                </a:solidFill>
                <a:latin typeface="Arial" pitchFamily="34" charset="0"/>
                <a:ea typeface="+mn-ea"/>
                <a:cs typeface="+mn-cs"/>
              </a:defRPr>
            </a:lvl4pPr>
            <a:lvl5pPr marL="1828800" algn="l" rtl="0" fontAlgn="base">
              <a:spcBef>
                <a:spcPct val="0"/>
              </a:spcBef>
              <a:spcAft>
                <a:spcPct val="0"/>
              </a:spcAft>
              <a:defRPr sz="1900" kern="1200">
                <a:solidFill>
                  <a:schemeClr val="tx1"/>
                </a:solidFill>
                <a:latin typeface="Arial" pitchFamily="34" charset="0"/>
                <a:ea typeface="+mn-ea"/>
                <a:cs typeface="+mn-cs"/>
              </a:defRPr>
            </a:lvl5pPr>
            <a:lvl6pPr marL="2286000" algn="l" defTabSz="914400" rtl="0" eaLnBrk="1" latinLnBrk="0" hangingPunct="1">
              <a:defRPr sz="1900" kern="1200">
                <a:solidFill>
                  <a:schemeClr val="tx1"/>
                </a:solidFill>
                <a:latin typeface="Arial" pitchFamily="34" charset="0"/>
                <a:ea typeface="+mn-ea"/>
                <a:cs typeface="+mn-cs"/>
              </a:defRPr>
            </a:lvl6pPr>
            <a:lvl7pPr marL="2743200" algn="l" defTabSz="914400" rtl="0" eaLnBrk="1" latinLnBrk="0" hangingPunct="1">
              <a:defRPr sz="1900" kern="1200">
                <a:solidFill>
                  <a:schemeClr val="tx1"/>
                </a:solidFill>
                <a:latin typeface="Arial" pitchFamily="34" charset="0"/>
                <a:ea typeface="+mn-ea"/>
                <a:cs typeface="+mn-cs"/>
              </a:defRPr>
            </a:lvl7pPr>
            <a:lvl8pPr marL="3200400" algn="l" defTabSz="914400" rtl="0" eaLnBrk="1" latinLnBrk="0" hangingPunct="1">
              <a:defRPr sz="1900" kern="1200">
                <a:solidFill>
                  <a:schemeClr val="tx1"/>
                </a:solidFill>
                <a:latin typeface="Arial" pitchFamily="34" charset="0"/>
                <a:ea typeface="+mn-ea"/>
                <a:cs typeface="+mn-cs"/>
              </a:defRPr>
            </a:lvl8pPr>
            <a:lvl9pPr marL="3657600" algn="l" defTabSz="914400" rtl="0" eaLnBrk="1" latinLnBrk="0" hangingPunct="1">
              <a:defRPr sz="1900" kern="1200">
                <a:solidFill>
                  <a:schemeClr val="tx1"/>
                </a:solidFill>
                <a:latin typeface="Arial" pitchFamily="34" charset="0"/>
                <a:ea typeface="+mn-ea"/>
                <a:cs typeface="+mn-cs"/>
              </a:defRPr>
            </a:lvl9pPr>
          </a:lstStyle>
          <a:p>
            <a:pPr rtl="0"/>
            <a:r>
              <a:rPr lang="de-CH" dirty="0"/>
              <a:t>Seite </a:t>
            </a:r>
            <a:fld id="{4332A36F-ABA9-4960-8C51-03CE5D400641}" type="slidenum">
              <a:rPr lang="de-CH" smtClean="0"/>
              <a:pPr rtl="0"/>
              <a:t>‹Nr.›</a:t>
            </a:fld>
            <a:endParaRPr lang="de-CH" dirty="0"/>
          </a:p>
        </p:txBody>
      </p:sp>
      <p:sp>
        <p:nvSpPr>
          <p:cNvPr id="18" name="Rectangle 17">
            <a:extLst>
              <a:ext uri="{FF2B5EF4-FFF2-40B4-BE49-F238E27FC236}">
                <a16:creationId xmlns:a16="http://schemas.microsoft.com/office/drawing/2014/main" id="{3C33603F-C73C-4CA6-2801-66FDECEF572A}"/>
              </a:ext>
            </a:extLst>
          </p:cNvPr>
          <p:cNvSpPr/>
          <p:nvPr userDrawn="1"/>
        </p:nvSpPr>
        <p:spPr bwMode="auto">
          <a:xfrm>
            <a:off x="0" y="1"/>
            <a:ext cx="4080000" cy="6858000"/>
          </a:xfrm>
          <a:prstGeom prst="rect">
            <a:avLst/>
          </a:prstGeom>
          <a:gradFill flip="none" rotWithShape="1">
            <a:gsLst>
              <a:gs pos="0">
                <a:schemeClr val="tx1"/>
              </a:gs>
              <a:gs pos="100000">
                <a:srgbClr val="1F4E79"/>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pic>
        <p:nvPicPr>
          <p:cNvPr id="19" name="Grafik 17">
            <a:extLst>
              <a:ext uri="{FF2B5EF4-FFF2-40B4-BE49-F238E27FC236}">
                <a16:creationId xmlns:a16="http://schemas.microsoft.com/office/drawing/2014/main" id="{5B80ADF9-26E6-6058-D831-6D73CAA7400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spTree>
    <p:extLst>
      <p:ext uri="{BB962C8B-B14F-4D97-AF65-F5344CB8AC3E}">
        <p14:creationId xmlns:p14="http://schemas.microsoft.com/office/powerpoint/2010/main" val="1607591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6EAEEDC-AD11-47CC-953E-F1D9842C2DB2}"/>
              </a:ext>
            </a:extLst>
          </p:cNvPr>
          <p:cNvGraphicFramePr>
            <a:graphicFrameLocks noChangeAspect="1"/>
          </p:cNvGraphicFramePr>
          <p:nvPr userDrawn="1">
            <p:custDataLst>
              <p:tags r:id="rId1"/>
            </p:custDataLst>
            <p:extLst>
              <p:ext uri="{D42A27DB-BD31-4B8C-83A1-F6EECF244321}">
                <p14:modId xmlns:p14="http://schemas.microsoft.com/office/powerpoint/2010/main" val="2869976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4" name="Objekt 3" hidden="1">
                        <a:extLst>
                          <a:ext uri="{FF2B5EF4-FFF2-40B4-BE49-F238E27FC236}">
                            <a16:creationId xmlns:a16="http://schemas.microsoft.com/office/drawing/2014/main" id="{E6EAEEDC-AD11-47CC-953E-F1D9842C2D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64FCDB29-1F0D-4B50-83DA-45BC349D1035}"/>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3" name="Textplatzhalter 2"/>
          <p:cNvSpPr>
            <a:spLocks noGrp="1"/>
          </p:cNvSpPr>
          <p:nvPr>
            <p:ph type="body" sz="quarter" idx="12" hasCustomPrompt="1"/>
          </p:nvPr>
        </p:nvSpPr>
        <p:spPr>
          <a:xfrm>
            <a:off x="479376" y="1556792"/>
            <a:ext cx="11232008" cy="409968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defRPr>
            </a:lvl4pPr>
          </a:lstStyle>
          <a:p>
            <a:pPr marL="87313" marR="0" lvl="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a:pPr>
            <a:r>
              <a:rPr kumimoji="0" lang="de-CH" sz="1400" b="1" i="0" u="none" strike="noStrike" kern="0" cap="none" spc="0" normalizeH="0" baseline="0" noProof="0">
                <a:ln>
                  <a:noFill/>
                </a:ln>
                <a:solidFill>
                  <a:srgbClr val="000000"/>
                </a:solidFill>
                <a:effectLst/>
                <a:uLnTx/>
                <a:uFillTx/>
                <a:latin typeface="+mj-lt"/>
                <a:ea typeface="+mn-ea"/>
                <a:cs typeface="+mn-cs"/>
              </a:rPr>
              <a:t>Überschrift 1 (Schriftgrösse 14. Fett, Farbe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j-lt"/>
                <a:ea typeface="+mn-ea"/>
              </a:rPr>
              <a:t>Bullet Points (Schriftgrösse 14, Farbe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j-lt"/>
                <a:ea typeface="+mn-ea"/>
              </a:rPr>
              <a:t>Bullet Points </a:t>
            </a:r>
            <a:r>
              <a:rPr kumimoji="0" lang="de-CH" sz="1400" b="0" i="0" u="none" strike="noStrike" kern="0" cap="none" spc="0" normalizeH="0" baseline="0" noProof="0">
                <a:ln>
                  <a:noFill/>
                </a:ln>
                <a:solidFill>
                  <a:srgbClr val="000000"/>
                </a:solidFill>
                <a:effectLst/>
                <a:uLnTx/>
                <a:uFillTx/>
                <a:latin typeface="+mn-lt"/>
                <a:ea typeface="+mn-ea"/>
                <a:cs typeface="+mn-cs"/>
              </a:rPr>
              <a:t>(Schriftgrösse 14, Farbe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j-lt"/>
                <a:ea typeface="+mn-ea"/>
              </a:rPr>
              <a:t>Bullet Points </a:t>
            </a:r>
            <a:r>
              <a:rPr kumimoji="0" lang="de-CH" sz="1400" b="0" i="0" u="none" strike="noStrike" kern="0" cap="none" spc="0" normalizeH="0" baseline="0" noProof="0">
                <a:ln>
                  <a:noFill/>
                </a:ln>
                <a:solidFill>
                  <a:srgbClr val="000000"/>
                </a:solidFill>
                <a:effectLst/>
                <a:uLnTx/>
                <a:uFillTx/>
                <a:latin typeface="+mn-lt"/>
                <a:ea typeface="+mn-ea"/>
                <a:cs typeface="+mn-cs"/>
              </a:rPr>
              <a:t>(Schriftgrösse 14, Farbe R0 G0 B0) </a:t>
            </a:r>
          </a:p>
          <a:p>
            <a:pPr marL="0" marR="0" lvl="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a:pPr>
            <a:endParaRPr kumimoji="0" lang="de-CH" sz="1400" b="1" i="0" u="none" strike="noStrike" kern="0" cap="none" spc="0" normalizeH="0" baseline="0" noProof="0">
              <a:ln>
                <a:noFill/>
              </a:ln>
              <a:solidFill>
                <a:srgbClr val="000000"/>
              </a:solidFill>
              <a:effectLst/>
              <a:uLnTx/>
              <a:uFillTx/>
              <a:latin typeface="+mj-lt"/>
              <a:ea typeface="+mn-ea"/>
              <a:cs typeface="+mn-cs"/>
            </a:endParaRPr>
          </a:p>
          <a:p>
            <a:pPr marL="0" marR="0" lvl="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a:pPr>
            <a:r>
              <a:rPr kumimoji="0" lang="de-CH" sz="1400" b="1" i="0" u="none" strike="noStrike" kern="0" cap="none" spc="0" normalizeH="0" baseline="0" noProof="0">
                <a:ln>
                  <a:noFill/>
                </a:ln>
                <a:solidFill>
                  <a:srgbClr val="000000"/>
                </a:solidFill>
                <a:effectLst/>
                <a:uLnTx/>
                <a:uFillTx/>
                <a:latin typeface="+mn-lt"/>
                <a:ea typeface="+mn-ea"/>
                <a:cs typeface="+mn-cs"/>
              </a:rPr>
              <a:t>Überschrift 2 (Schriftgrösse 14. Fett, Farbe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j-lt"/>
                <a:ea typeface="+mn-ea"/>
                <a:cs typeface="+mn-cs"/>
              </a:rPr>
              <a:t>Bullet Points (Schriftgrösse 14, Farbe R0 G0 B0) </a:t>
            </a:r>
          </a:p>
          <a:p>
            <a:pPr marL="623888" marR="0" lvl="2" indent="-269875"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n-lt"/>
                <a:ea typeface="+mn-ea"/>
                <a:cs typeface="+mn-cs"/>
              </a:rPr>
              <a:t>Bullet Points 1. Unterebene (Schriftgrösse 14, Farbe R0 G0 B0) </a:t>
            </a:r>
          </a:p>
          <a:p>
            <a:pPr marL="896938" marR="0" lvl="3" indent="-269875"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n-lt"/>
                <a:ea typeface="+mn-ea"/>
                <a:cs typeface="+mn-cs"/>
              </a:rPr>
              <a:t>Bullet Points 2. Unterebene (Schriftgrösse 14, Farbe R0 G0 B0)  </a:t>
            </a:r>
            <a:endParaRPr kumimoji="0" lang="de-CH" sz="1400" b="0" i="0" u="none" strike="noStrike" kern="0" cap="none" spc="0" normalizeH="0" baseline="0" noProof="0" dirty="0">
              <a:ln>
                <a:noFill/>
              </a:ln>
              <a:solidFill>
                <a:srgbClr val="000000"/>
              </a:solidFill>
              <a:effectLst/>
              <a:uLnTx/>
              <a:uFillTx/>
              <a:latin typeface="+mn-lt"/>
              <a:ea typeface="+mn-ea"/>
              <a:cs typeface="+mn-cs"/>
            </a:endParaRPr>
          </a:p>
        </p:txBody>
      </p:sp>
      <p:sp>
        <p:nvSpPr>
          <p:cNvPr id="9" name="Textplatzhalter 11"/>
          <p:cNvSpPr>
            <a:spLocks noGrp="1"/>
          </p:cNvSpPr>
          <p:nvPr>
            <p:ph type="body" sz="quarter" idx="11" hasCustomPrompt="1"/>
          </p:nvPr>
        </p:nvSpPr>
        <p:spPr>
          <a:xfrm>
            <a:off x="551384" y="188640"/>
            <a:ext cx="11160000" cy="360362"/>
          </a:xfrm>
          <a:prstGeom prst="rect">
            <a:avLst/>
          </a:prstGeom>
        </p:spPr>
        <p:txBody>
          <a:bodyPr/>
          <a:lstStyle>
            <a:lvl1pPr rtl="0">
              <a:defRPr baseline="0">
                <a:solidFill>
                  <a:srgbClr val="A6A6A6"/>
                </a:solidFill>
              </a:defRPr>
            </a:lvl1pPr>
          </a:lstStyle>
          <a:p>
            <a:pPr lvl="0"/>
            <a:r>
              <a:rPr lang="de-CH"/>
              <a:t>Kapitel / Untertitel (Schriftgrösse 16, Farbe R102 G102 B102) </a:t>
            </a:r>
            <a:endParaRPr lang="de-CH" dirty="0"/>
          </a:p>
        </p:txBody>
      </p:sp>
      <p:sp>
        <p:nvSpPr>
          <p:cNvPr id="10" name="Titel 2"/>
          <p:cNvSpPr>
            <a:spLocks noGrp="1"/>
          </p:cNvSpPr>
          <p:nvPr>
            <p:ph type="title" hasCustomPrompt="1"/>
          </p:nvPr>
        </p:nvSpPr>
        <p:spPr>
          <a:xfrm>
            <a:off x="551384" y="571738"/>
            <a:ext cx="11160000" cy="769030"/>
          </a:xfrm>
          <a:prstGeom prst="rect">
            <a:avLst/>
          </a:prstGeom>
          <a:ln>
            <a:noFill/>
          </a:ln>
        </p:spPr>
        <p:txBody>
          <a:bodyPr vert="horz"/>
          <a:lstStyle>
            <a:lvl1pPr rtl="0">
              <a:defRPr b="1" baseline="0">
                <a:solidFill>
                  <a:srgbClr val="1F4E79"/>
                </a:solidFill>
              </a:defRPr>
            </a:lvl1pPr>
          </a:lstStyle>
          <a:p>
            <a:r>
              <a:rPr lang="de-CH"/>
              <a:t>Action-Title (Schriftgrösse 22, Fett, Farbe R0 G128 B47, </a:t>
            </a:r>
            <a:br>
              <a:rPr lang="de-CH"/>
            </a:br>
            <a:r>
              <a:rPr lang="de-CH"/>
              <a:t>max. zwei Zeilen)  </a:t>
            </a:r>
            <a:endParaRPr lang="de-CH" dirty="0"/>
          </a:p>
        </p:txBody>
      </p:sp>
      <p:cxnSp>
        <p:nvCxnSpPr>
          <p:cNvPr id="7" name="Gerader Verbinder 6"/>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
        <p:nvSpPr>
          <p:cNvPr id="8" name="Rectangle 1999">
            <a:extLst>
              <a:ext uri="{FF2B5EF4-FFF2-40B4-BE49-F238E27FC236}">
                <a16:creationId xmlns:a16="http://schemas.microsoft.com/office/drawing/2014/main" id="{7792217B-1387-CCAA-1206-0FF63A243B32}"/>
              </a:ext>
            </a:extLst>
          </p:cNvPr>
          <p:cNvSpPr/>
          <p:nvPr userDrawn="1"/>
        </p:nvSpPr>
        <p:spPr>
          <a:xfrm>
            <a:off x="-698613" y="1154419"/>
            <a:ext cx="625047" cy="779646"/>
          </a:xfrm>
          <a:prstGeom prst="rect">
            <a:avLst/>
          </a:prstGeom>
          <a:solidFill>
            <a:srgbClr val="1F4E7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78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121</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ectangle 2002">
            <a:extLst>
              <a:ext uri="{FF2B5EF4-FFF2-40B4-BE49-F238E27FC236}">
                <a16:creationId xmlns:a16="http://schemas.microsoft.com/office/drawing/2014/main" id="{9F192199-ACF3-6125-EDD9-4F4805E144AE}"/>
              </a:ext>
            </a:extLst>
          </p:cNvPr>
          <p:cNvSpPr/>
          <p:nvPr userDrawn="1"/>
        </p:nvSpPr>
        <p:spPr>
          <a:xfrm>
            <a:off x="-698613" y="2216000"/>
            <a:ext cx="625047" cy="779646"/>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182</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ectangle 2006">
            <a:extLst>
              <a:ext uri="{FF2B5EF4-FFF2-40B4-BE49-F238E27FC236}">
                <a16:creationId xmlns:a16="http://schemas.microsoft.com/office/drawing/2014/main" id="{8D71904B-8B2B-CE94-E50C-131AE548C0A0}"/>
              </a:ext>
            </a:extLst>
          </p:cNvPr>
          <p:cNvSpPr/>
          <p:nvPr userDrawn="1"/>
        </p:nvSpPr>
        <p:spPr>
          <a:xfrm>
            <a:off x="-698613" y="3277581"/>
            <a:ext cx="625047" cy="779646"/>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230</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3" name="Rectangle 2010">
            <a:extLst>
              <a:ext uri="{FF2B5EF4-FFF2-40B4-BE49-F238E27FC236}">
                <a16:creationId xmlns:a16="http://schemas.microsoft.com/office/drawing/2014/main" id="{285C0642-144D-00EC-828E-9B0A4C6A61ED}"/>
              </a:ext>
            </a:extLst>
          </p:cNvPr>
          <p:cNvSpPr/>
          <p:nvPr userDrawn="1"/>
        </p:nvSpPr>
        <p:spPr>
          <a:xfrm>
            <a:off x="-698613" y="4339162"/>
            <a:ext cx="625047" cy="779646"/>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4" name="Rectangle 2011">
            <a:extLst>
              <a:ext uri="{FF2B5EF4-FFF2-40B4-BE49-F238E27FC236}">
                <a16:creationId xmlns:a16="http://schemas.microsoft.com/office/drawing/2014/main" id="{EE4DF01F-F4AF-F636-576A-78F923955ACB}"/>
              </a:ext>
            </a:extLst>
          </p:cNvPr>
          <p:cNvSpPr/>
          <p:nvPr userDrawn="1"/>
        </p:nvSpPr>
        <p:spPr>
          <a:xfrm>
            <a:off x="-698613" y="5400744"/>
            <a:ext cx="625047" cy="779646"/>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0993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E0D349-B8E8-E0D4-4D11-C4481B50A3E3}"/>
              </a:ext>
            </a:extLst>
          </p:cNvPr>
          <p:cNvGraphicFramePr>
            <a:graphicFrameLocks noChangeAspect="1"/>
          </p:cNvGraphicFramePr>
          <p:nvPr userDrawn="1">
            <p:custDataLst>
              <p:tags r:id="rId1"/>
            </p:custDataLst>
            <p:extLst>
              <p:ext uri="{D42A27DB-BD31-4B8C-83A1-F6EECF244321}">
                <p14:modId xmlns:p14="http://schemas.microsoft.com/office/powerpoint/2010/main" val="431216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1DE0D349-B8E8-E0D4-4D11-C4481B50A3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999">
            <a:extLst>
              <a:ext uri="{FF2B5EF4-FFF2-40B4-BE49-F238E27FC236}">
                <a16:creationId xmlns:a16="http://schemas.microsoft.com/office/drawing/2014/main" id="{2806F4DA-948A-1086-295C-FF87D1AD005F}"/>
              </a:ext>
            </a:extLst>
          </p:cNvPr>
          <p:cNvSpPr/>
          <p:nvPr userDrawn="1"/>
        </p:nvSpPr>
        <p:spPr>
          <a:xfrm>
            <a:off x="-698613" y="1154419"/>
            <a:ext cx="625047" cy="779646"/>
          </a:xfrm>
          <a:prstGeom prst="rect">
            <a:avLst/>
          </a:prstGeom>
          <a:solidFill>
            <a:srgbClr val="1F4E7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78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121</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Rectangle 2002">
            <a:extLst>
              <a:ext uri="{FF2B5EF4-FFF2-40B4-BE49-F238E27FC236}">
                <a16:creationId xmlns:a16="http://schemas.microsoft.com/office/drawing/2014/main" id="{485E3D8F-B4D4-70F8-2C8A-465079090CBD}"/>
              </a:ext>
            </a:extLst>
          </p:cNvPr>
          <p:cNvSpPr/>
          <p:nvPr userDrawn="1"/>
        </p:nvSpPr>
        <p:spPr>
          <a:xfrm>
            <a:off x="-698613" y="2216000"/>
            <a:ext cx="625047" cy="779646"/>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182</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Rectangle 2006">
            <a:extLst>
              <a:ext uri="{FF2B5EF4-FFF2-40B4-BE49-F238E27FC236}">
                <a16:creationId xmlns:a16="http://schemas.microsoft.com/office/drawing/2014/main" id="{A558E438-0B38-0C39-0544-53D50592BA76}"/>
              </a:ext>
            </a:extLst>
          </p:cNvPr>
          <p:cNvSpPr/>
          <p:nvPr userDrawn="1"/>
        </p:nvSpPr>
        <p:spPr>
          <a:xfrm>
            <a:off x="-698613" y="3277581"/>
            <a:ext cx="625047" cy="779646"/>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230</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Rectangle 2010">
            <a:extLst>
              <a:ext uri="{FF2B5EF4-FFF2-40B4-BE49-F238E27FC236}">
                <a16:creationId xmlns:a16="http://schemas.microsoft.com/office/drawing/2014/main" id="{1654F75C-12A3-23CC-AFD1-50291849DAE8}"/>
              </a:ext>
            </a:extLst>
          </p:cNvPr>
          <p:cNvSpPr/>
          <p:nvPr userDrawn="1"/>
        </p:nvSpPr>
        <p:spPr>
          <a:xfrm>
            <a:off x="-698613" y="4339162"/>
            <a:ext cx="625047" cy="779646"/>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ectangle 2011">
            <a:extLst>
              <a:ext uri="{FF2B5EF4-FFF2-40B4-BE49-F238E27FC236}">
                <a16:creationId xmlns:a16="http://schemas.microsoft.com/office/drawing/2014/main" id="{9BCD7CAC-C86F-3178-A1BB-1A88F3DB0F60}"/>
              </a:ext>
            </a:extLst>
          </p:cNvPr>
          <p:cNvSpPr/>
          <p:nvPr userDrawn="1"/>
        </p:nvSpPr>
        <p:spPr>
          <a:xfrm>
            <a:off x="-698613" y="5400744"/>
            <a:ext cx="625047" cy="779646"/>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endParaRPr kumimoji="0" lang="de-CH" sz="9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876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gradFill rotWithShape="1">
          <a:gsLst>
            <a:gs pos="0">
              <a:srgbClr val="1F4E79"/>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26E834-7E1A-09D9-9476-DF91DCC0A81D}"/>
              </a:ext>
            </a:extLst>
          </p:cNvPr>
          <p:cNvGraphicFramePr>
            <a:graphicFrameLocks noChangeAspect="1"/>
          </p:cNvGraphicFramePr>
          <p:nvPr userDrawn="1">
            <p:custDataLst>
              <p:tags r:id="rId1"/>
            </p:custDataLst>
            <p:extLst>
              <p:ext uri="{D42A27DB-BD31-4B8C-83A1-F6EECF244321}">
                <p14:modId xmlns:p14="http://schemas.microsoft.com/office/powerpoint/2010/main" val="3303324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A126E834-7E1A-09D9-9476-DF91DCC0A8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29669646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V2">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
            </p:custDataLst>
            <p:extLst>
              <p:ext uri="{D42A27DB-BD31-4B8C-83A1-F6EECF244321}">
                <p14:modId xmlns:p14="http://schemas.microsoft.com/office/powerpoint/2010/main" val="19496148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4" name="Objekt 3"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5" name="Rechteck 14"/>
          <p:cNvSpPr/>
          <p:nvPr userDrawn="1"/>
        </p:nvSpPr>
        <p:spPr bwMode="auto">
          <a:xfrm>
            <a:off x="1" y="1371600"/>
            <a:ext cx="12191999" cy="2512934"/>
          </a:xfrm>
          <a:prstGeom prst="rect">
            <a:avLst/>
          </a:prstGeom>
          <a:gradFill flip="none" rotWithShape="1">
            <a:gsLst>
              <a:gs pos="0">
                <a:schemeClr val="tx1"/>
              </a:gs>
              <a:gs pos="100000">
                <a:srgbClr val="1F4E79"/>
              </a:gs>
            </a:gsLst>
            <a:lin ang="108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0"/>
            <a:endParaRPr lang="de-CH" sz="2400" b="1" dirty="0">
              <a:solidFill>
                <a:schemeClr val="tx2"/>
              </a:solidFill>
              <a:latin typeface="Arial" charset="0"/>
            </a:endParaRPr>
          </a:p>
        </p:txBody>
      </p:sp>
      <p:sp>
        <p:nvSpPr>
          <p:cNvPr id="10" name="Picture Placeholder 9">
            <a:extLst>
              <a:ext uri="{FF2B5EF4-FFF2-40B4-BE49-F238E27FC236}">
                <a16:creationId xmlns:a16="http://schemas.microsoft.com/office/drawing/2014/main" id="{A4C34FA7-D0AD-806B-DD70-221CD6B6CDD4}"/>
              </a:ext>
            </a:extLst>
          </p:cNvPr>
          <p:cNvSpPr>
            <a:spLocks noGrp="1"/>
          </p:cNvSpPr>
          <p:nvPr>
            <p:ph type="pic" sz="quarter" idx="19"/>
          </p:nvPr>
        </p:nvSpPr>
        <p:spPr>
          <a:xfrm>
            <a:off x="6989962" y="1382069"/>
            <a:ext cx="3753295" cy="2502461"/>
          </a:xfrm>
          <a:prstGeom prst="rect">
            <a:avLst/>
          </a:prstGeom>
        </p:spPr>
        <p:txBody>
          <a:bodyPr/>
          <a:lstStyle/>
          <a:p>
            <a:endParaRPr lang="en-GB"/>
          </a:p>
        </p:txBody>
      </p:sp>
      <p:sp>
        <p:nvSpPr>
          <p:cNvPr id="2" name="Rechteck 1" hidden="1">
            <a:extLst>
              <a:ext uri="{FF2B5EF4-FFF2-40B4-BE49-F238E27FC236}">
                <a16:creationId xmlns:a16="http://schemas.microsoft.com/office/drawing/2014/main" id="{1398CE9D-1CFD-47EA-B733-905A6C483E85}"/>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700" b="0"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4" name="Rectangle 23"/>
          <p:cNvSpPr>
            <a:spLocks noGrp="1" noChangeArrowheads="1"/>
          </p:cNvSpPr>
          <p:nvPr>
            <p:ph type="subTitle" idx="1" hasCustomPrompt="1"/>
          </p:nvPr>
        </p:nvSpPr>
        <p:spPr bwMode="auto">
          <a:xfrm>
            <a:off x="551385" y="5043666"/>
            <a:ext cx="11529066" cy="329458"/>
          </a:xfrm>
          <a:prstGeom prst="rect">
            <a:avLst/>
          </a:prstGeom>
          <a:solidFill>
            <a:schemeClr val="bg1"/>
          </a:solidFill>
        </p:spPr>
        <p:txBody>
          <a:bodyPr bIns="144000">
            <a:noAutofit/>
          </a:bodyPr>
          <a:lstStyle>
            <a:lvl1pPr rtl="0">
              <a:defRPr sz="2000" b="0" baseline="0" smtClean="0">
                <a:solidFill>
                  <a:srgbClr val="A6A6A6"/>
                </a:solidFill>
              </a:defRPr>
            </a:lvl1pPr>
          </a:lstStyle>
          <a:p>
            <a:pPr lvl="0"/>
            <a:r>
              <a:rPr lang="de-CH" altLang="en-US" noProof="0"/>
              <a:t>Untertitel, ggf. Veranstaltungsname (max. 1 Zeile, Schriftgrösse 20, Farbe R117 G 117 B117)</a:t>
            </a:r>
            <a:endParaRPr lang="de-CH" altLang="en-US" noProof="0" dirty="0"/>
          </a:p>
        </p:txBody>
      </p:sp>
      <p:sp>
        <p:nvSpPr>
          <p:cNvPr id="16" name="Rectangle 12"/>
          <p:cNvSpPr>
            <a:spLocks noGrp="1" noChangeArrowheads="1"/>
          </p:cNvSpPr>
          <p:nvPr>
            <p:ph type="ctrTitle" hasCustomPrompt="1"/>
          </p:nvPr>
        </p:nvSpPr>
        <p:spPr bwMode="auto">
          <a:xfrm>
            <a:off x="551384" y="4077072"/>
            <a:ext cx="11529067" cy="954107"/>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lstStyle>
            <a:lvl1pPr algn="l" rtl="0" eaLnBrk="0" fontAlgn="base" hangingPunct="0">
              <a:spcBef>
                <a:spcPct val="0"/>
              </a:spcBef>
              <a:spcAft>
                <a:spcPct val="0"/>
              </a:spcAft>
              <a:defRPr lang="de-CH" altLang="en-US" sz="2700" baseline="0" noProof="0" dirty="0" smtClean="0">
                <a:solidFill>
                  <a:srgbClr val="1F4E79"/>
                </a:solidFill>
                <a:latin typeface="+mj-lt"/>
                <a:ea typeface="+mj-ea"/>
                <a:cs typeface="+mj-cs"/>
              </a:defRPr>
            </a:lvl1pPr>
          </a:lstStyle>
          <a:p>
            <a:pPr lvl="0" algn="l" rtl="0" eaLnBrk="0" fontAlgn="base" hangingPunct="0">
              <a:spcBef>
                <a:spcPct val="0"/>
              </a:spcBef>
              <a:spcAft>
                <a:spcPct val="0"/>
              </a:spcAft>
            </a:pPr>
            <a:r>
              <a:rPr lang="de-CH" altLang="en-US" noProof="0" dirty="0"/>
              <a:t>Titel (max. 2 Zeilen, Schriftgrösse 27, Farbe R0 G128 B47)</a:t>
            </a:r>
            <a:br>
              <a:rPr lang="de-CH" altLang="en-US" noProof="0" dirty="0"/>
            </a:br>
            <a:endParaRPr lang="de-CH" altLang="en-US" noProof="0" dirty="0"/>
          </a:p>
        </p:txBody>
      </p:sp>
      <p:sp>
        <p:nvSpPr>
          <p:cNvPr id="18" name="Textplatzhalter 2"/>
          <p:cNvSpPr>
            <a:spLocks noGrp="1"/>
          </p:cNvSpPr>
          <p:nvPr>
            <p:ph type="body" sz="quarter" idx="10" hasCustomPrompt="1"/>
          </p:nvPr>
        </p:nvSpPr>
        <p:spPr>
          <a:xfrm>
            <a:off x="551384" y="5733256"/>
            <a:ext cx="5544616" cy="318924"/>
          </a:xfrm>
          <a:prstGeom prst="rect">
            <a:avLst/>
          </a:prstGeom>
          <a:solidFill>
            <a:schemeClr val="bg1"/>
          </a:solidFill>
        </p:spPr>
        <p:txBody>
          <a:bodyPr bIns="72000"/>
          <a:lstStyle>
            <a:lvl1pPr rtl="0">
              <a:defRPr/>
            </a:lvl1pPr>
          </a:lstStyle>
          <a:p>
            <a:pPr lvl="0"/>
            <a:r>
              <a:rPr lang="de-CH"/>
              <a:t>Name Dozent 1 (max. 1 Zeile, Grösse 16, Farbe R0 G0 B0)</a:t>
            </a:r>
            <a:endParaRPr lang="de-CH" dirty="0"/>
          </a:p>
        </p:txBody>
      </p:sp>
      <p:sp>
        <p:nvSpPr>
          <p:cNvPr id="19" name="Textplatzhalter 5"/>
          <p:cNvSpPr>
            <a:spLocks noGrp="1"/>
          </p:cNvSpPr>
          <p:nvPr>
            <p:ph type="body" sz="quarter" idx="13" hasCustomPrompt="1"/>
          </p:nvPr>
        </p:nvSpPr>
        <p:spPr>
          <a:xfrm>
            <a:off x="551384" y="6051586"/>
            <a:ext cx="5544616" cy="360363"/>
          </a:xfrm>
          <a:prstGeom prst="rect">
            <a:avLst/>
          </a:prstGeom>
        </p:spPr>
        <p:txBody>
          <a:bodyPr/>
          <a:lstStyle>
            <a:lvl1pPr rtl="0">
              <a:defRPr baseline="0"/>
            </a:lvl1pPr>
            <a:lvl2pPr marL="1587" indent="0">
              <a:buNone/>
              <a:defRPr/>
            </a:lvl2pPr>
            <a:lvl3pPr marL="182562" indent="0">
              <a:buNone/>
              <a:defRPr/>
            </a:lvl3pPr>
            <a:lvl4pPr marL="358775" indent="0">
              <a:buNone/>
              <a:defRPr/>
            </a:lvl4pPr>
            <a:lvl5pPr marL="538163" indent="0">
              <a:buNone/>
              <a:defRPr/>
            </a:lvl5pPr>
          </a:lstStyle>
          <a:p>
            <a:pPr lvl="0"/>
            <a:r>
              <a:rPr lang="de-CH"/>
              <a:t>Name Dozent 2 (max. 1 Zeile, Grösse 16, Farbe R0 G0 B0)</a:t>
            </a:r>
          </a:p>
          <a:p>
            <a:pPr lvl="0"/>
            <a:endParaRPr lang="de-CH" dirty="0"/>
          </a:p>
        </p:txBody>
      </p:sp>
      <p:sp>
        <p:nvSpPr>
          <p:cNvPr id="23" name="Textplatzhalter 2"/>
          <p:cNvSpPr>
            <a:spLocks noGrp="1"/>
          </p:cNvSpPr>
          <p:nvPr>
            <p:ph type="body" sz="quarter" idx="16" hasCustomPrompt="1"/>
          </p:nvPr>
        </p:nvSpPr>
        <p:spPr>
          <a:xfrm>
            <a:off x="6384032" y="5733256"/>
            <a:ext cx="1368152" cy="318924"/>
          </a:xfrm>
          <a:prstGeom prst="rect">
            <a:avLst/>
          </a:prstGeom>
          <a:solidFill>
            <a:schemeClr val="bg1"/>
          </a:solidFill>
        </p:spPr>
        <p:txBody>
          <a:bodyPr bIns="72000"/>
          <a:lstStyle>
            <a:lvl1pPr rtl="0">
              <a:defRPr/>
            </a:lvl1pPr>
          </a:lstStyle>
          <a:p>
            <a:pPr lvl="0"/>
            <a:r>
              <a:rPr lang="de-CH"/>
              <a:t>TT.MM.JJJJ</a:t>
            </a:r>
            <a:endParaRPr lang="de-CH" dirty="0"/>
          </a:p>
        </p:txBody>
      </p:sp>
      <p:sp>
        <p:nvSpPr>
          <p:cNvPr id="24" name="Textplatzhalter 5"/>
          <p:cNvSpPr>
            <a:spLocks noGrp="1"/>
          </p:cNvSpPr>
          <p:nvPr>
            <p:ph type="body" sz="quarter" idx="17" hasCustomPrompt="1"/>
          </p:nvPr>
        </p:nvSpPr>
        <p:spPr>
          <a:xfrm>
            <a:off x="6384032" y="6051586"/>
            <a:ext cx="1368152" cy="360363"/>
          </a:xfrm>
          <a:prstGeom prst="rect">
            <a:avLst/>
          </a:prstGeom>
        </p:spPr>
        <p:txBody>
          <a:bodyPr/>
          <a:lstStyle>
            <a:lvl1pPr rtl="0">
              <a:defRPr baseline="0"/>
            </a:lvl1pPr>
            <a:lvl2pPr marL="1587" indent="0">
              <a:buNone/>
              <a:defRPr/>
            </a:lvl2pPr>
            <a:lvl3pPr marL="182562" indent="0">
              <a:buNone/>
              <a:defRPr/>
            </a:lvl3pPr>
            <a:lvl4pPr marL="358775" indent="0">
              <a:buNone/>
              <a:defRPr/>
            </a:lvl4pPr>
            <a:lvl5pPr marL="538163" indent="0">
              <a:buNone/>
              <a:defRPr/>
            </a:lvl5pPr>
          </a:lstStyle>
          <a:p>
            <a:pPr lvl="0"/>
            <a:r>
              <a:rPr lang="de-CH"/>
              <a:t>Ort </a:t>
            </a:r>
          </a:p>
          <a:p>
            <a:pPr lvl="0"/>
            <a:endParaRPr lang="de-CH" dirty="0"/>
          </a:p>
        </p:txBody>
      </p:sp>
      <p:cxnSp>
        <p:nvCxnSpPr>
          <p:cNvPr id="22" name="Gerader Verbinder 21"/>
          <p:cNvCxnSpPr>
            <a:cxnSpLocks/>
          </p:cNvCxnSpPr>
          <p:nvPr userDrawn="1"/>
        </p:nvCxnSpPr>
        <p:spPr bwMode="auto">
          <a:xfrm>
            <a:off x="0" y="1340768"/>
            <a:ext cx="121920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
        <p:nvSpPr>
          <p:cNvPr id="27" name="Bildplatzhalter 6"/>
          <p:cNvSpPr>
            <a:spLocks noGrp="1"/>
          </p:cNvSpPr>
          <p:nvPr>
            <p:ph type="pic" sz="quarter" idx="14" hasCustomPrompt="1"/>
          </p:nvPr>
        </p:nvSpPr>
        <p:spPr>
          <a:xfrm>
            <a:off x="9839624" y="162373"/>
            <a:ext cx="2240828" cy="922699"/>
          </a:xfrm>
          <a:prstGeom prst="rect">
            <a:avLst/>
          </a:prstGeom>
        </p:spPr>
        <p:txBody>
          <a:bodyPr/>
          <a:lstStyle>
            <a:lvl1pPr rtl="0">
              <a:defRPr sz="900" b="0" i="0" baseline="0"/>
            </a:lvl1pPr>
          </a:lstStyle>
          <a:p>
            <a:r>
              <a:rPr lang="de-CH"/>
              <a:t>Logo Praxispartner (optional), Masse max. 2.56 x 6.23) </a:t>
            </a:r>
            <a:endParaRPr lang="de-CH" dirty="0"/>
          </a:p>
        </p:txBody>
      </p:sp>
      <p:pic>
        <p:nvPicPr>
          <p:cNvPr id="5" name="Grafik 17">
            <a:extLst>
              <a:ext uri="{FF2B5EF4-FFF2-40B4-BE49-F238E27FC236}">
                <a16:creationId xmlns:a16="http://schemas.microsoft.com/office/drawing/2014/main" id="{5FD758C5-DB90-0F5F-81B3-D73E73B63180}"/>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bwMode="auto">
          <a:xfrm>
            <a:off x="479376" y="211477"/>
            <a:ext cx="2010050" cy="1005025"/>
          </a:xfrm>
          <a:prstGeom prst="rect">
            <a:avLst/>
          </a:prstGeom>
          <a:noFill/>
          <a:ln>
            <a:noFill/>
          </a:ln>
        </p:spPr>
      </p:pic>
    </p:spTree>
    <p:extLst>
      <p:ext uri="{BB962C8B-B14F-4D97-AF65-F5344CB8AC3E}">
        <p14:creationId xmlns:p14="http://schemas.microsoft.com/office/powerpoint/2010/main" val="39743329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gradFill rotWithShape="1">
          <a:gsLst>
            <a:gs pos="0">
              <a:srgbClr val="1F4E79"/>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26E834-7E1A-09D9-9476-DF91DCC0A81D}"/>
              </a:ext>
            </a:extLst>
          </p:cNvPr>
          <p:cNvGraphicFramePr>
            <a:graphicFrameLocks noChangeAspect="1"/>
          </p:cNvGraphicFramePr>
          <p:nvPr userDrawn="1">
            <p:custDataLst>
              <p:tags r:id="rId1"/>
            </p:custDataLst>
            <p:extLst>
              <p:ext uri="{D42A27DB-BD31-4B8C-83A1-F6EECF244321}">
                <p14:modId xmlns:p14="http://schemas.microsoft.com/office/powerpoint/2010/main" val="2750605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A126E834-7E1A-09D9-9476-DF91DCC0A8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A white polygonal sphere with black background&#10;&#10;Description automatically generated">
            <a:extLst>
              <a:ext uri="{FF2B5EF4-FFF2-40B4-BE49-F238E27FC236}">
                <a16:creationId xmlns:a16="http://schemas.microsoft.com/office/drawing/2014/main" id="{D4A1D845-E317-B3AF-CE9A-425C2C23AD0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344" y="0"/>
            <a:ext cx="6858000" cy="6858000"/>
          </a:xfrm>
          <a:prstGeom prst="rect">
            <a:avLst/>
          </a:prstGeom>
        </p:spPr>
      </p:pic>
      <p:sp>
        <p:nvSpPr>
          <p:cNvPr id="8" name="Rectangle 7">
            <a:extLst>
              <a:ext uri="{FF2B5EF4-FFF2-40B4-BE49-F238E27FC236}">
                <a16:creationId xmlns:a16="http://schemas.microsoft.com/office/drawing/2014/main" id="{10926FBB-81C1-04CF-A4C4-748E57F23EC2}"/>
              </a:ext>
            </a:extLst>
          </p:cNvPr>
          <p:cNvSpPr/>
          <p:nvPr userDrawn="1"/>
        </p:nvSpPr>
        <p:spPr bwMode="auto">
          <a:xfrm>
            <a:off x="3647728" y="800708"/>
            <a:ext cx="7920880" cy="5256584"/>
          </a:xfrm>
          <a:prstGeom prst="rect">
            <a:avLst/>
          </a:prstGeom>
          <a:solidFill>
            <a:srgbClr val="1F4E79">
              <a:alpha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9" name="TextBox 8">
            <a:extLst>
              <a:ext uri="{FF2B5EF4-FFF2-40B4-BE49-F238E27FC236}">
                <a16:creationId xmlns:a16="http://schemas.microsoft.com/office/drawing/2014/main" id="{B7D7F8CF-2161-ECC4-D6DE-52124D91910B}"/>
              </a:ext>
            </a:extLst>
          </p:cNvPr>
          <p:cNvSpPr txBox="1"/>
          <p:nvPr userDrawn="1"/>
        </p:nvSpPr>
        <p:spPr>
          <a:xfrm>
            <a:off x="4079776" y="1124744"/>
            <a:ext cx="6696744" cy="430887"/>
          </a:xfrm>
          <a:prstGeom prst="rect">
            <a:avLst/>
          </a:prstGeom>
          <a:noFill/>
        </p:spPr>
        <p:txBody>
          <a:bodyPr wrap="square" lIns="0" tIns="0" rIns="0" bIns="0" rtlCol="0">
            <a:spAutoFit/>
          </a:bodyPr>
          <a:lstStyle/>
          <a:p>
            <a:pPr rtl="0"/>
            <a:r>
              <a:rPr lang="de-CH" sz="2800" b="1"/>
              <a:t>Vielen Dank für Ihre Aufmerksamkeit!</a:t>
            </a:r>
            <a:endParaRPr lang="de-CH" sz="2800" b="1" dirty="0"/>
          </a:p>
        </p:txBody>
      </p:sp>
      <p:grpSp>
        <p:nvGrpSpPr>
          <p:cNvPr id="37" name="Group 36">
            <a:extLst>
              <a:ext uri="{FF2B5EF4-FFF2-40B4-BE49-F238E27FC236}">
                <a16:creationId xmlns:a16="http://schemas.microsoft.com/office/drawing/2014/main" id="{E7A4EC0B-2BEA-8FD2-16EB-6837D2F240EF}"/>
              </a:ext>
            </a:extLst>
          </p:cNvPr>
          <p:cNvGrpSpPr/>
          <p:nvPr userDrawn="1"/>
        </p:nvGrpSpPr>
        <p:grpSpPr>
          <a:xfrm>
            <a:off x="4864734" y="2665786"/>
            <a:ext cx="5486868" cy="1526428"/>
            <a:chOff x="4569572" y="1974580"/>
            <a:chExt cx="5486868" cy="1526428"/>
          </a:xfrm>
        </p:grpSpPr>
        <p:sp>
          <p:nvSpPr>
            <p:cNvPr id="25" name="Flowchart: Delay 24">
              <a:extLst>
                <a:ext uri="{FF2B5EF4-FFF2-40B4-BE49-F238E27FC236}">
                  <a16:creationId xmlns:a16="http://schemas.microsoft.com/office/drawing/2014/main" id="{3AA6242B-6C9D-A6BE-0B5F-984F4AA330E1}"/>
                </a:ext>
              </a:extLst>
            </p:cNvPr>
            <p:cNvSpPr/>
            <p:nvPr userDrawn="1"/>
          </p:nvSpPr>
          <p:spPr bwMode="auto">
            <a:xfrm rot="16200000">
              <a:off x="4908975" y="2313980"/>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pic>
          <p:nvPicPr>
            <p:cNvPr id="26" name="Picture 25" descr="A person in a suit smiling&#10;&#10;Description automatically generated">
              <a:extLst>
                <a:ext uri="{FF2B5EF4-FFF2-40B4-BE49-F238E27FC236}">
                  <a16:creationId xmlns:a16="http://schemas.microsoft.com/office/drawing/2014/main" id="{CBC89117-70B9-C253-AFC7-288F1E2C81A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69572" y="1974580"/>
              <a:ext cx="1454420" cy="1454420"/>
            </a:xfrm>
            <a:prstGeom prst="rect">
              <a:avLst/>
            </a:prstGeom>
          </p:spPr>
        </p:pic>
        <p:sp>
          <p:nvSpPr>
            <p:cNvPr id="24" name="Rechteck 15">
              <a:extLst>
                <a:ext uri="{FF2B5EF4-FFF2-40B4-BE49-F238E27FC236}">
                  <a16:creationId xmlns:a16="http://schemas.microsoft.com/office/drawing/2014/main" id="{7D9BA9DC-3D76-7751-973B-6FCA91B5573B}"/>
                </a:ext>
              </a:extLst>
            </p:cNvPr>
            <p:cNvSpPr/>
            <p:nvPr userDrawn="1"/>
          </p:nvSpPr>
          <p:spPr>
            <a:xfrm>
              <a:off x="5807968" y="2531512"/>
              <a:ext cx="4248472" cy="969496"/>
            </a:xfrm>
            <a:prstGeom prst="rect">
              <a:avLst/>
            </a:prstGeom>
          </p:spPr>
          <p:txBody>
            <a:bodyPr wrap="square" lIns="360000" tIns="0">
              <a:spAutoFit/>
            </a:bodyPr>
            <a:lstStyle/>
            <a:p>
              <a:pPr rtl="0"/>
              <a:r>
                <a:rPr lang="de-CH" sz="1200" b="1"/>
                <a:t>Tim Auer, M.Sc.</a:t>
              </a:r>
            </a:p>
            <a:p>
              <a:pPr rtl="0"/>
              <a:r>
                <a:rPr lang="de-CH" sz="1200"/>
                <a:t>Research Associate</a:t>
              </a:r>
            </a:p>
            <a:p>
              <a:pPr rtl="0"/>
              <a:r>
                <a:rPr lang="de-CH" sz="1200"/>
                <a:t>Institute of Supply Chain Management (ISCM-HSG)</a:t>
              </a:r>
            </a:p>
            <a:p>
              <a:pPr rtl="0"/>
              <a:r>
                <a:rPr lang="de-CH" sz="1200"/>
                <a:t>Telefon:  +41 71 224 72 86</a:t>
              </a:r>
            </a:p>
            <a:p>
              <a:pPr rtl="0"/>
              <a:r>
                <a:rPr lang="de-CH" sz="1200"/>
                <a:t>E-Mail:    tim.auer@unisg.ch</a:t>
              </a:r>
              <a:endParaRPr lang="de-CH" sz="1200" dirty="0"/>
            </a:p>
          </p:txBody>
        </p:sp>
      </p:grpSp>
    </p:spTree>
    <p:extLst>
      <p:ext uri="{BB962C8B-B14F-4D97-AF65-F5344CB8AC3E}">
        <p14:creationId xmlns:p14="http://schemas.microsoft.com/office/powerpoint/2010/main" val="79227725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gradFill rotWithShape="1">
          <a:gsLst>
            <a:gs pos="0">
              <a:srgbClr val="1F4E79"/>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26E834-7E1A-09D9-9476-DF91DCC0A81D}"/>
              </a:ext>
            </a:extLst>
          </p:cNvPr>
          <p:cNvGraphicFramePr>
            <a:graphicFrameLocks noChangeAspect="1"/>
          </p:cNvGraphicFramePr>
          <p:nvPr userDrawn="1">
            <p:custDataLst>
              <p:tags r:id="rId1"/>
            </p:custDataLst>
            <p:extLst>
              <p:ext uri="{D42A27DB-BD31-4B8C-83A1-F6EECF244321}">
                <p14:modId xmlns:p14="http://schemas.microsoft.com/office/powerpoint/2010/main" val="441549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A126E834-7E1A-09D9-9476-DF91DCC0A8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A white polygonal sphere with black background&#10;&#10;Description automatically generated">
            <a:extLst>
              <a:ext uri="{FF2B5EF4-FFF2-40B4-BE49-F238E27FC236}">
                <a16:creationId xmlns:a16="http://schemas.microsoft.com/office/drawing/2014/main" id="{D4A1D845-E317-B3AF-CE9A-425C2C23AD0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344" y="0"/>
            <a:ext cx="6858000" cy="6858000"/>
          </a:xfrm>
          <a:prstGeom prst="rect">
            <a:avLst/>
          </a:prstGeom>
        </p:spPr>
      </p:pic>
      <p:sp>
        <p:nvSpPr>
          <p:cNvPr id="8" name="Rectangle 7">
            <a:extLst>
              <a:ext uri="{FF2B5EF4-FFF2-40B4-BE49-F238E27FC236}">
                <a16:creationId xmlns:a16="http://schemas.microsoft.com/office/drawing/2014/main" id="{10926FBB-81C1-04CF-A4C4-748E57F23EC2}"/>
              </a:ext>
            </a:extLst>
          </p:cNvPr>
          <p:cNvSpPr/>
          <p:nvPr userDrawn="1"/>
        </p:nvSpPr>
        <p:spPr bwMode="auto">
          <a:xfrm>
            <a:off x="3647728" y="800708"/>
            <a:ext cx="7920880" cy="5256584"/>
          </a:xfrm>
          <a:prstGeom prst="rect">
            <a:avLst/>
          </a:prstGeom>
          <a:solidFill>
            <a:srgbClr val="1F4E79">
              <a:alpha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9" name="TextBox 8">
            <a:extLst>
              <a:ext uri="{FF2B5EF4-FFF2-40B4-BE49-F238E27FC236}">
                <a16:creationId xmlns:a16="http://schemas.microsoft.com/office/drawing/2014/main" id="{B7D7F8CF-2161-ECC4-D6DE-52124D91910B}"/>
              </a:ext>
            </a:extLst>
          </p:cNvPr>
          <p:cNvSpPr txBox="1"/>
          <p:nvPr userDrawn="1"/>
        </p:nvSpPr>
        <p:spPr>
          <a:xfrm>
            <a:off x="4079776" y="1124744"/>
            <a:ext cx="6696744" cy="430887"/>
          </a:xfrm>
          <a:prstGeom prst="rect">
            <a:avLst/>
          </a:prstGeom>
          <a:noFill/>
        </p:spPr>
        <p:txBody>
          <a:bodyPr wrap="square" lIns="0" tIns="0" rIns="0" bIns="0" rtlCol="0">
            <a:spAutoFit/>
          </a:bodyPr>
          <a:lstStyle/>
          <a:p>
            <a:pPr rtl="0"/>
            <a:r>
              <a:rPr lang="de-CH" sz="2800" b="1"/>
              <a:t>Vielen Dank für Ihre Aufmerksamkeit!</a:t>
            </a:r>
            <a:endParaRPr lang="de-CH" sz="2800" b="1" dirty="0"/>
          </a:p>
        </p:txBody>
      </p:sp>
      <p:grpSp>
        <p:nvGrpSpPr>
          <p:cNvPr id="37" name="Group 36">
            <a:extLst>
              <a:ext uri="{FF2B5EF4-FFF2-40B4-BE49-F238E27FC236}">
                <a16:creationId xmlns:a16="http://schemas.microsoft.com/office/drawing/2014/main" id="{E7A4EC0B-2BEA-8FD2-16EB-6837D2F240EF}"/>
              </a:ext>
            </a:extLst>
          </p:cNvPr>
          <p:cNvGrpSpPr/>
          <p:nvPr userDrawn="1"/>
        </p:nvGrpSpPr>
        <p:grpSpPr>
          <a:xfrm>
            <a:off x="5097226" y="2665786"/>
            <a:ext cx="5254376" cy="1526428"/>
            <a:chOff x="4802064" y="1974580"/>
            <a:chExt cx="5254376" cy="1526428"/>
          </a:xfrm>
        </p:grpSpPr>
        <p:sp>
          <p:nvSpPr>
            <p:cNvPr id="25" name="Flowchart: Delay 24">
              <a:extLst>
                <a:ext uri="{FF2B5EF4-FFF2-40B4-BE49-F238E27FC236}">
                  <a16:creationId xmlns:a16="http://schemas.microsoft.com/office/drawing/2014/main" id="{3AA6242B-6C9D-A6BE-0B5F-984F4AA330E1}"/>
                </a:ext>
              </a:extLst>
            </p:cNvPr>
            <p:cNvSpPr/>
            <p:nvPr userDrawn="1"/>
          </p:nvSpPr>
          <p:spPr bwMode="auto">
            <a:xfrm rot="16200000">
              <a:off x="4908975" y="2313980"/>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pic>
          <p:nvPicPr>
            <p:cNvPr id="26" name="Picture 25">
              <a:extLst>
                <a:ext uri="{FF2B5EF4-FFF2-40B4-BE49-F238E27FC236}">
                  <a16:creationId xmlns:a16="http://schemas.microsoft.com/office/drawing/2014/main" id="{CBC89117-70B9-C253-AFC7-288F1E2C81A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5985"/>
            <a:stretch/>
          </p:blipFill>
          <p:spPr>
            <a:xfrm>
              <a:off x="4802064" y="1974580"/>
              <a:ext cx="1221928" cy="1454420"/>
            </a:xfrm>
            <a:prstGeom prst="rect">
              <a:avLst/>
            </a:prstGeom>
          </p:spPr>
        </p:pic>
        <p:sp>
          <p:nvSpPr>
            <p:cNvPr id="24" name="Rechteck 15">
              <a:extLst>
                <a:ext uri="{FF2B5EF4-FFF2-40B4-BE49-F238E27FC236}">
                  <a16:creationId xmlns:a16="http://schemas.microsoft.com/office/drawing/2014/main" id="{7D9BA9DC-3D76-7751-973B-6FCA91B5573B}"/>
                </a:ext>
              </a:extLst>
            </p:cNvPr>
            <p:cNvSpPr/>
            <p:nvPr userDrawn="1"/>
          </p:nvSpPr>
          <p:spPr>
            <a:xfrm>
              <a:off x="5807968" y="2531512"/>
              <a:ext cx="4248472" cy="969496"/>
            </a:xfrm>
            <a:prstGeom prst="rect">
              <a:avLst/>
            </a:prstGeom>
          </p:spPr>
          <p:txBody>
            <a:bodyPr wrap="square" lIns="360000" tIns="0">
              <a:spAutoFit/>
            </a:bodyPr>
            <a:lstStyle/>
            <a:p>
              <a:pPr rtl="0"/>
              <a:r>
                <a:rPr lang="de-CH" sz="1200" b="1"/>
                <a:t>Dr. des. Daniel Langner</a:t>
              </a:r>
            </a:p>
            <a:p>
              <a:pPr rtl="0"/>
              <a:r>
                <a:rPr lang="de-CH" sz="1200"/>
                <a:t>Research Associate</a:t>
              </a:r>
            </a:p>
            <a:p>
              <a:pPr rtl="0"/>
              <a:r>
                <a:rPr lang="de-CH" sz="1200"/>
                <a:t>Institute of Supply Chain Management (ISCM-HSG)</a:t>
              </a:r>
            </a:p>
            <a:p>
              <a:pPr rtl="0"/>
              <a:r>
                <a:rPr lang="de-CH" sz="1200"/>
                <a:t>Telefon:  +41 71 224 72 92</a:t>
              </a:r>
            </a:p>
            <a:p>
              <a:pPr rtl="0"/>
              <a:r>
                <a:rPr lang="de-CH" sz="1200"/>
                <a:t>E-Mail:    daniel.langner@unisg.ch</a:t>
              </a:r>
              <a:endParaRPr lang="de-CH" sz="1200" dirty="0"/>
            </a:p>
          </p:txBody>
        </p:sp>
      </p:grpSp>
    </p:spTree>
    <p:extLst>
      <p:ext uri="{BB962C8B-B14F-4D97-AF65-F5344CB8AC3E}">
        <p14:creationId xmlns:p14="http://schemas.microsoft.com/office/powerpoint/2010/main" val="2069190098"/>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gradFill rotWithShape="1">
          <a:gsLst>
            <a:gs pos="0">
              <a:srgbClr val="1F4E79"/>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26E834-7E1A-09D9-9476-DF91DCC0A81D}"/>
              </a:ext>
            </a:extLst>
          </p:cNvPr>
          <p:cNvGraphicFramePr>
            <a:graphicFrameLocks noChangeAspect="1"/>
          </p:cNvGraphicFramePr>
          <p:nvPr userDrawn="1">
            <p:custDataLst>
              <p:tags r:id="rId1"/>
            </p:custDataLst>
            <p:extLst>
              <p:ext uri="{D42A27DB-BD31-4B8C-83A1-F6EECF244321}">
                <p14:modId xmlns:p14="http://schemas.microsoft.com/office/powerpoint/2010/main" val="3895256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A126E834-7E1A-09D9-9476-DF91DCC0A8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A white polygonal sphere with black background&#10;&#10;Description automatically generated">
            <a:extLst>
              <a:ext uri="{FF2B5EF4-FFF2-40B4-BE49-F238E27FC236}">
                <a16:creationId xmlns:a16="http://schemas.microsoft.com/office/drawing/2014/main" id="{D4A1D845-E317-B3AF-CE9A-425C2C23AD0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344" y="0"/>
            <a:ext cx="6858000" cy="6858000"/>
          </a:xfrm>
          <a:prstGeom prst="rect">
            <a:avLst/>
          </a:prstGeom>
        </p:spPr>
      </p:pic>
      <p:sp>
        <p:nvSpPr>
          <p:cNvPr id="8" name="Rectangle 7">
            <a:extLst>
              <a:ext uri="{FF2B5EF4-FFF2-40B4-BE49-F238E27FC236}">
                <a16:creationId xmlns:a16="http://schemas.microsoft.com/office/drawing/2014/main" id="{10926FBB-81C1-04CF-A4C4-748E57F23EC2}"/>
              </a:ext>
            </a:extLst>
          </p:cNvPr>
          <p:cNvSpPr/>
          <p:nvPr userDrawn="1"/>
        </p:nvSpPr>
        <p:spPr bwMode="auto">
          <a:xfrm>
            <a:off x="3647728" y="800708"/>
            <a:ext cx="7920880" cy="5256584"/>
          </a:xfrm>
          <a:prstGeom prst="rect">
            <a:avLst/>
          </a:prstGeom>
          <a:solidFill>
            <a:srgbClr val="1F4E79">
              <a:alpha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9" name="TextBox 8">
            <a:extLst>
              <a:ext uri="{FF2B5EF4-FFF2-40B4-BE49-F238E27FC236}">
                <a16:creationId xmlns:a16="http://schemas.microsoft.com/office/drawing/2014/main" id="{B7D7F8CF-2161-ECC4-D6DE-52124D91910B}"/>
              </a:ext>
            </a:extLst>
          </p:cNvPr>
          <p:cNvSpPr txBox="1"/>
          <p:nvPr userDrawn="1"/>
        </p:nvSpPr>
        <p:spPr>
          <a:xfrm>
            <a:off x="4079776" y="1124744"/>
            <a:ext cx="6696744" cy="430887"/>
          </a:xfrm>
          <a:prstGeom prst="rect">
            <a:avLst/>
          </a:prstGeom>
          <a:noFill/>
        </p:spPr>
        <p:txBody>
          <a:bodyPr wrap="square" lIns="0" tIns="0" rIns="0" bIns="0" rtlCol="0">
            <a:spAutoFit/>
          </a:bodyPr>
          <a:lstStyle/>
          <a:p>
            <a:pPr rtl="0"/>
            <a:r>
              <a:rPr lang="de-CH" sz="2800" b="1"/>
              <a:t>Vielen Dank für Ihre Aufmerksamkeit!</a:t>
            </a:r>
            <a:endParaRPr lang="de-CH" sz="2800" b="1" dirty="0"/>
          </a:p>
        </p:txBody>
      </p:sp>
      <p:grpSp>
        <p:nvGrpSpPr>
          <p:cNvPr id="37" name="Group 36">
            <a:extLst>
              <a:ext uri="{FF2B5EF4-FFF2-40B4-BE49-F238E27FC236}">
                <a16:creationId xmlns:a16="http://schemas.microsoft.com/office/drawing/2014/main" id="{E7A4EC0B-2BEA-8FD2-16EB-6837D2F240EF}"/>
              </a:ext>
            </a:extLst>
          </p:cNvPr>
          <p:cNvGrpSpPr/>
          <p:nvPr userDrawn="1"/>
        </p:nvGrpSpPr>
        <p:grpSpPr>
          <a:xfrm>
            <a:off x="5097226" y="2665786"/>
            <a:ext cx="5254376" cy="1526428"/>
            <a:chOff x="4802064" y="1974580"/>
            <a:chExt cx="5254376" cy="1526428"/>
          </a:xfrm>
        </p:grpSpPr>
        <p:sp>
          <p:nvSpPr>
            <p:cNvPr id="25" name="Flowchart: Delay 24">
              <a:extLst>
                <a:ext uri="{FF2B5EF4-FFF2-40B4-BE49-F238E27FC236}">
                  <a16:creationId xmlns:a16="http://schemas.microsoft.com/office/drawing/2014/main" id="{3AA6242B-6C9D-A6BE-0B5F-984F4AA330E1}"/>
                </a:ext>
              </a:extLst>
            </p:cNvPr>
            <p:cNvSpPr/>
            <p:nvPr userDrawn="1"/>
          </p:nvSpPr>
          <p:spPr bwMode="auto">
            <a:xfrm rot="16200000">
              <a:off x="4908975" y="2313980"/>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pic>
          <p:nvPicPr>
            <p:cNvPr id="26" name="Picture 25">
              <a:extLst>
                <a:ext uri="{FF2B5EF4-FFF2-40B4-BE49-F238E27FC236}">
                  <a16:creationId xmlns:a16="http://schemas.microsoft.com/office/drawing/2014/main" id="{CBC89117-70B9-C253-AFC7-288F1E2C81A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7993" r="7993"/>
            <a:stretch/>
          </p:blipFill>
          <p:spPr>
            <a:xfrm>
              <a:off x="4802064" y="1974580"/>
              <a:ext cx="1221928" cy="1454420"/>
            </a:xfrm>
            <a:prstGeom prst="rect">
              <a:avLst/>
            </a:prstGeom>
          </p:spPr>
        </p:pic>
        <p:sp>
          <p:nvSpPr>
            <p:cNvPr id="24" name="Rechteck 15">
              <a:extLst>
                <a:ext uri="{FF2B5EF4-FFF2-40B4-BE49-F238E27FC236}">
                  <a16:creationId xmlns:a16="http://schemas.microsoft.com/office/drawing/2014/main" id="{7D9BA9DC-3D76-7751-973B-6FCA91B5573B}"/>
                </a:ext>
              </a:extLst>
            </p:cNvPr>
            <p:cNvSpPr/>
            <p:nvPr userDrawn="1"/>
          </p:nvSpPr>
          <p:spPr>
            <a:xfrm>
              <a:off x="5807968" y="2531512"/>
              <a:ext cx="4248472" cy="969496"/>
            </a:xfrm>
            <a:prstGeom prst="rect">
              <a:avLst/>
            </a:prstGeom>
          </p:spPr>
          <p:txBody>
            <a:bodyPr wrap="square" lIns="360000" tIns="0">
              <a:spAutoFit/>
            </a:bodyPr>
            <a:lstStyle/>
            <a:p>
              <a:pPr rtl="0"/>
              <a:r>
                <a:rPr lang="de-CH" sz="1200" b="1"/>
                <a:t>Prof. Dr. Jörg Grimm</a:t>
              </a:r>
            </a:p>
            <a:p>
              <a:pPr rtl="0"/>
              <a:r>
                <a:rPr lang="de-CH" sz="1200"/>
                <a:t>Forschungsleiter</a:t>
              </a:r>
            </a:p>
            <a:p>
              <a:pPr rtl="0"/>
              <a:r>
                <a:rPr lang="de-CH" sz="1200"/>
                <a:t>Berner Fachhochschule</a:t>
              </a:r>
            </a:p>
            <a:p>
              <a:pPr rtl="0"/>
              <a:r>
                <a:rPr lang="de-CH" sz="1200"/>
                <a:t>Telefon:  +41 32 321 62 71</a:t>
              </a:r>
            </a:p>
            <a:p>
              <a:pPr rtl="0"/>
              <a:r>
                <a:rPr lang="de-CH" sz="1200"/>
                <a:t>E-Mail:    joerg.grimm@bfh.ch</a:t>
              </a:r>
              <a:endParaRPr lang="de-CH" sz="1200" dirty="0"/>
            </a:p>
          </p:txBody>
        </p:sp>
      </p:grpSp>
    </p:spTree>
    <p:extLst>
      <p:ext uri="{BB962C8B-B14F-4D97-AF65-F5344CB8AC3E}">
        <p14:creationId xmlns:p14="http://schemas.microsoft.com/office/powerpoint/2010/main" val="2745330554"/>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gradFill rotWithShape="1">
          <a:gsLst>
            <a:gs pos="0">
              <a:srgbClr val="1F4E79"/>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26E834-7E1A-09D9-9476-DF91DCC0A81D}"/>
              </a:ext>
            </a:extLst>
          </p:cNvPr>
          <p:cNvGraphicFramePr>
            <a:graphicFrameLocks noChangeAspect="1"/>
          </p:cNvGraphicFramePr>
          <p:nvPr userDrawn="1">
            <p:custDataLst>
              <p:tags r:id="rId1"/>
            </p:custDataLst>
            <p:extLst>
              <p:ext uri="{D42A27DB-BD31-4B8C-83A1-F6EECF244321}">
                <p14:modId xmlns:p14="http://schemas.microsoft.com/office/powerpoint/2010/main" val="4046780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A126E834-7E1A-09D9-9476-DF91DCC0A8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A white polygonal sphere with black background&#10;&#10;Description automatically generated">
            <a:extLst>
              <a:ext uri="{FF2B5EF4-FFF2-40B4-BE49-F238E27FC236}">
                <a16:creationId xmlns:a16="http://schemas.microsoft.com/office/drawing/2014/main" id="{D4A1D845-E317-B3AF-CE9A-425C2C23AD0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344" y="0"/>
            <a:ext cx="6858000" cy="6858000"/>
          </a:xfrm>
          <a:prstGeom prst="rect">
            <a:avLst/>
          </a:prstGeom>
        </p:spPr>
      </p:pic>
      <p:sp>
        <p:nvSpPr>
          <p:cNvPr id="8" name="Rectangle 7">
            <a:extLst>
              <a:ext uri="{FF2B5EF4-FFF2-40B4-BE49-F238E27FC236}">
                <a16:creationId xmlns:a16="http://schemas.microsoft.com/office/drawing/2014/main" id="{10926FBB-81C1-04CF-A4C4-748E57F23EC2}"/>
              </a:ext>
            </a:extLst>
          </p:cNvPr>
          <p:cNvSpPr/>
          <p:nvPr userDrawn="1"/>
        </p:nvSpPr>
        <p:spPr bwMode="auto">
          <a:xfrm>
            <a:off x="3647728" y="800708"/>
            <a:ext cx="7920880" cy="5256584"/>
          </a:xfrm>
          <a:prstGeom prst="rect">
            <a:avLst/>
          </a:prstGeom>
          <a:solidFill>
            <a:srgbClr val="1F4E79">
              <a:alpha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9" name="TextBox 8">
            <a:extLst>
              <a:ext uri="{FF2B5EF4-FFF2-40B4-BE49-F238E27FC236}">
                <a16:creationId xmlns:a16="http://schemas.microsoft.com/office/drawing/2014/main" id="{B7D7F8CF-2161-ECC4-D6DE-52124D91910B}"/>
              </a:ext>
            </a:extLst>
          </p:cNvPr>
          <p:cNvSpPr txBox="1"/>
          <p:nvPr userDrawn="1"/>
        </p:nvSpPr>
        <p:spPr>
          <a:xfrm>
            <a:off x="4079776" y="1124744"/>
            <a:ext cx="6696744" cy="430887"/>
          </a:xfrm>
          <a:prstGeom prst="rect">
            <a:avLst/>
          </a:prstGeom>
          <a:noFill/>
        </p:spPr>
        <p:txBody>
          <a:bodyPr wrap="square" lIns="0" tIns="0" rIns="0" bIns="0" rtlCol="0">
            <a:spAutoFit/>
          </a:bodyPr>
          <a:lstStyle/>
          <a:p>
            <a:pPr rtl="0"/>
            <a:r>
              <a:rPr lang="de-CH" sz="2800" b="1"/>
              <a:t>Vielen Dank für Ihre Aufmerksamkeit!</a:t>
            </a:r>
            <a:endParaRPr lang="de-CH" sz="2800" b="1" dirty="0"/>
          </a:p>
        </p:txBody>
      </p:sp>
      <p:grpSp>
        <p:nvGrpSpPr>
          <p:cNvPr id="37" name="Group 36">
            <a:extLst>
              <a:ext uri="{FF2B5EF4-FFF2-40B4-BE49-F238E27FC236}">
                <a16:creationId xmlns:a16="http://schemas.microsoft.com/office/drawing/2014/main" id="{E7A4EC0B-2BEA-8FD2-16EB-6837D2F240EF}"/>
              </a:ext>
            </a:extLst>
          </p:cNvPr>
          <p:cNvGrpSpPr/>
          <p:nvPr userDrawn="1"/>
        </p:nvGrpSpPr>
        <p:grpSpPr>
          <a:xfrm>
            <a:off x="5097226" y="2665786"/>
            <a:ext cx="5254376" cy="1526428"/>
            <a:chOff x="4802064" y="1974580"/>
            <a:chExt cx="5254376" cy="1526428"/>
          </a:xfrm>
        </p:grpSpPr>
        <p:sp>
          <p:nvSpPr>
            <p:cNvPr id="25" name="Flowchart: Delay 24">
              <a:extLst>
                <a:ext uri="{FF2B5EF4-FFF2-40B4-BE49-F238E27FC236}">
                  <a16:creationId xmlns:a16="http://schemas.microsoft.com/office/drawing/2014/main" id="{3AA6242B-6C9D-A6BE-0B5F-984F4AA330E1}"/>
                </a:ext>
              </a:extLst>
            </p:cNvPr>
            <p:cNvSpPr/>
            <p:nvPr userDrawn="1"/>
          </p:nvSpPr>
          <p:spPr bwMode="auto">
            <a:xfrm rot="16200000">
              <a:off x="4908975" y="2313980"/>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pic>
          <p:nvPicPr>
            <p:cNvPr id="26" name="Picture 25">
              <a:extLst>
                <a:ext uri="{FF2B5EF4-FFF2-40B4-BE49-F238E27FC236}">
                  <a16:creationId xmlns:a16="http://schemas.microsoft.com/office/drawing/2014/main" id="{CBC89117-70B9-C253-AFC7-288F1E2C81A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7993" r="7993"/>
            <a:stretch/>
          </p:blipFill>
          <p:spPr>
            <a:xfrm>
              <a:off x="4802064" y="1974580"/>
              <a:ext cx="1221928" cy="1454420"/>
            </a:xfrm>
            <a:prstGeom prst="rect">
              <a:avLst/>
            </a:prstGeom>
          </p:spPr>
        </p:pic>
        <p:sp>
          <p:nvSpPr>
            <p:cNvPr id="24" name="Rechteck 15">
              <a:extLst>
                <a:ext uri="{FF2B5EF4-FFF2-40B4-BE49-F238E27FC236}">
                  <a16:creationId xmlns:a16="http://schemas.microsoft.com/office/drawing/2014/main" id="{7D9BA9DC-3D76-7751-973B-6FCA91B5573B}"/>
                </a:ext>
              </a:extLst>
            </p:cNvPr>
            <p:cNvSpPr/>
            <p:nvPr userDrawn="1"/>
          </p:nvSpPr>
          <p:spPr>
            <a:xfrm>
              <a:off x="5807968" y="2531512"/>
              <a:ext cx="4248472" cy="969496"/>
            </a:xfrm>
            <a:prstGeom prst="rect">
              <a:avLst/>
            </a:prstGeom>
          </p:spPr>
          <p:txBody>
            <a:bodyPr wrap="square" lIns="360000" tIns="0">
              <a:spAutoFit/>
            </a:bodyPr>
            <a:lstStyle/>
            <a:p>
              <a:pPr rtl="0"/>
              <a:r>
                <a:rPr lang="de-CH" sz="1200" b="1"/>
                <a:t>Marcel Jaun</a:t>
              </a:r>
            </a:p>
            <a:p>
              <a:pPr rtl="0"/>
              <a:r>
                <a:rPr lang="de-CH" sz="1200"/>
                <a:t>Research Associate</a:t>
              </a:r>
            </a:p>
            <a:p>
              <a:pPr rtl="0"/>
              <a:r>
                <a:rPr lang="de-CH" sz="1200"/>
                <a:t>Berner Fachhochschule</a:t>
              </a:r>
            </a:p>
            <a:p>
              <a:pPr rtl="0"/>
              <a:r>
                <a:rPr lang="de-CH" sz="1200"/>
                <a:t>Telefon:  +41 31 848 53 60</a:t>
              </a:r>
            </a:p>
            <a:p>
              <a:pPr rtl="0"/>
              <a:r>
                <a:rPr lang="de-CH" sz="1200"/>
                <a:t>E-Mail:    marcel.jaun@bfh.ch</a:t>
              </a:r>
              <a:endParaRPr lang="de-CH" sz="1200" dirty="0"/>
            </a:p>
          </p:txBody>
        </p:sp>
      </p:grpSp>
    </p:spTree>
    <p:extLst>
      <p:ext uri="{BB962C8B-B14F-4D97-AF65-F5344CB8AC3E}">
        <p14:creationId xmlns:p14="http://schemas.microsoft.com/office/powerpoint/2010/main" val="3429504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gradFill rotWithShape="1">
          <a:gsLst>
            <a:gs pos="0">
              <a:srgbClr val="1F4E79"/>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26E834-7E1A-09D9-9476-DF91DCC0A81D}"/>
              </a:ext>
            </a:extLst>
          </p:cNvPr>
          <p:cNvGraphicFramePr>
            <a:graphicFrameLocks noChangeAspect="1"/>
          </p:cNvGraphicFramePr>
          <p:nvPr userDrawn="1">
            <p:custDataLst>
              <p:tags r:id="rId1"/>
            </p:custDataLst>
            <p:extLst>
              <p:ext uri="{D42A27DB-BD31-4B8C-83A1-F6EECF244321}">
                <p14:modId xmlns:p14="http://schemas.microsoft.com/office/powerpoint/2010/main" val="391129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A126E834-7E1A-09D9-9476-DF91DCC0A8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A white polygonal sphere with black background&#10;&#10;Description automatically generated">
            <a:extLst>
              <a:ext uri="{FF2B5EF4-FFF2-40B4-BE49-F238E27FC236}">
                <a16:creationId xmlns:a16="http://schemas.microsoft.com/office/drawing/2014/main" id="{D4A1D845-E317-B3AF-CE9A-425C2C23AD0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344" y="0"/>
            <a:ext cx="6858000" cy="6858000"/>
          </a:xfrm>
          <a:prstGeom prst="rect">
            <a:avLst/>
          </a:prstGeom>
        </p:spPr>
      </p:pic>
      <p:sp>
        <p:nvSpPr>
          <p:cNvPr id="8" name="Rectangle 7">
            <a:extLst>
              <a:ext uri="{FF2B5EF4-FFF2-40B4-BE49-F238E27FC236}">
                <a16:creationId xmlns:a16="http://schemas.microsoft.com/office/drawing/2014/main" id="{10926FBB-81C1-04CF-A4C4-748E57F23EC2}"/>
              </a:ext>
            </a:extLst>
          </p:cNvPr>
          <p:cNvSpPr/>
          <p:nvPr userDrawn="1"/>
        </p:nvSpPr>
        <p:spPr bwMode="auto">
          <a:xfrm>
            <a:off x="3647728" y="800708"/>
            <a:ext cx="7920880" cy="5256584"/>
          </a:xfrm>
          <a:prstGeom prst="rect">
            <a:avLst/>
          </a:prstGeom>
          <a:solidFill>
            <a:srgbClr val="1F4E79">
              <a:alpha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9" name="TextBox 8">
            <a:extLst>
              <a:ext uri="{FF2B5EF4-FFF2-40B4-BE49-F238E27FC236}">
                <a16:creationId xmlns:a16="http://schemas.microsoft.com/office/drawing/2014/main" id="{B7D7F8CF-2161-ECC4-D6DE-52124D91910B}"/>
              </a:ext>
            </a:extLst>
          </p:cNvPr>
          <p:cNvSpPr txBox="1"/>
          <p:nvPr userDrawn="1"/>
        </p:nvSpPr>
        <p:spPr>
          <a:xfrm>
            <a:off x="4079776" y="1124744"/>
            <a:ext cx="6696744" cy="430887"/>
          </a:xfrm>
          <a:prstGeom prst="rect">
            <a:avLst/>
          </a:prstGeom>
          <a:noFill/>
        </p:spPr>
        <p:txBody>
          <a:bodyPr wrap="square" lIns="0" tIns="0" rIns="0" bIns="0" rtlCol="0">
            <a:spAutoFit/>
          </a:bodyPr>
          <a:lstStyle/>
          <a:p>
            <a:pPr rtl="0"/>
            <a:r>
              <a:rPr lang="de-CH" sz="2800" b="1"/>
              <a:t>Vielen Dank für Ihre Aufmerksamkeit!</a:t>
            </a:r>
            <a:endParaRPr lang="de-CH" sz="2800" b="1" dirty="0"/>
          </a:p>
        </p:txBody>
      </p:sp>
      <p:grpSp>
        <p:nvGrpSpPr>
          <p:cNvPr id="15" name="Group 14">
            <a:extLst>
              <a:ext uri="{FF2B5EF4-FFF2-40B4-BE49-F238E27FC236}">
                <a16:creationId xmlns:a16="http://schemas.microsoft.com/office/drawing/2014/main" id="{B420E1F4-6C73-E2E6-AF95-E71A637678D3}"/>
              </a:ext>
            </a:extLst>
          </p:cNvPr>
          <p:cNvGrpSpPr/>
          <p:nvPr userDrawn="1"/>
        </p:nvGrpSpPr>
        <p:grpSpPr>
          <a:xfrm>
            <a:off x="4864734" y="1556792"/>
            <a:ext cx="5486868" cy="4406748"/>
            <a:chOff x="4864734" y="1628800"/>
            <a:chExt cx="5486868" cy="4406748"/>
          </a:xfrm>
        </p:grpSpPr>
        <p:grpSp>
          <p:nvGrpSpPr>
            <p:cNvPr id="37" name="Group 36">
              <a:extLst>
                <a:ext uri="{FF2B5EF4-FFF2-40B4-BE49-F238E27FC236}">
                  <a16:creationId xmlns:a16="http://schemas.microsoft.com/office/drawing/2014/main" id="{E7A4EC0B-2BEA-8FD2-16EB-6837D2F240EF}"/>
                </a:ext>
              </a:extLst>
            </p:cNvPr>
            <p:cNvGrpSpPr/>
            <p:nvPr userDrawn="1"/>
          </p:nvGrpSpPr>
          <p:grpSpPr>
            <a:xfrm>
              <a:off x="5097226" y="3068960"/>
              <a:ext cx="5254376" cy="1526428"/>
              <a:chOff x="4802064" y="1974580"/>
              <a:chExt cx="5254376" cy="1526428"/>
            </a:xfrm>
          </p:grpSpPr>
          <p:sp>
            <p:nvSpPr>
              <p:cNvPr id="25" name="Flowchart: Delay 24">
                <a:extLst>
                  <a:ext uri="{FF2B5EF4-FFF2-40B4-BE49-F238E27FC236}">
                    <a16:creationId xmlns:a16="http://schemas.microsoft.com/office/drawing/2014/main" id="{3AA6242B-6C9D-A6BE-0B5F-984F4AA330E1}"/>
                  </a:ext>
                </a:extLst>
              </p:cNvPr>
              <p:cNvSpPr/>
              <p:nvPr userDrawn="1"/>
            </p:nvSpPr>
            <p:spPr bwMode="auto">
              <a:xfrm rot="16200000">
                <a:off x="4908975" y="2313980"/>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pic>
            <p:nvPicPr>
              <p:cNvPr id="26" name="Picture 25">
                <a:extLst>
                  <a:ext uri="{FF2B5EF4-FFF2-40B4-BE49-F238E27FC236}">
                    <a16:creationId xmlns:a16="http://schemas.microsoft.com/office/drawing/2014/main" id="{CBC89117-70B9-C253-AFC7-288F1E2C81A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5985"/>
              <a:stretch/>
            </p:blipFill>
            <p:spPr>
              <a:xfrm>
                <a:off x="4802064" y="1974580"/>
                <a:ext cx="1221928" cy="1454420"/>
              </a:xfrm>
              <a:prstGeom prst="rect">
                <a:avLst/>
              </a:prstGeom>
            </p:spPr>
          </p:pic>
          <p:sp>
            <p:nvSpPr>
              <p:cNvPr id="24" name="Rechteck 15">
                <a:extLst>
                  <a:ext uri="{FF2B5EF4-FFF2-40B4-BE49-F238E27FC236}">
                    <a16:creationId xmlns:a16="http://schemas.microsoft.com/office/drawing/2014/main" id="{7D9BA9DC-3D76-7751-973B-6FCA91B5573B}"/>
                  </a:ext>
                </a:extLst>
              </p:cNvPr>
              <p:cNvSpPr/>
              <p:nvPr userDrawn="1"/>
            </p:nvSpPr>
            <p:spPr>
              <a:xfrm>
                <a:off x="5807968" y="2531512"/>
                <a:ext cx="4248472" cy="969496"/>
              </a:xfrm>
              <a:prstGeom prst="rect">
                <a:avLst/>
              </a:prstGeom>
            </p:spPr>
            <p:txBody>
              <a:bodyPr wrap="square" lIns="360000" tIns="0">
                <a:spAutoFit/>
              </a:bodyPr>
              <a:lstStyle/>
              <a:p>
                <a:pPr rtl="0"/>
                <a:r>
                  <a:rPr lang="de-CH" sz="1200" b="1"/>
                  <a:t>Dr. des. Daniel Langner</a:t>
                </a:r>
              </a:p>
              <a:p>
                <a:pPr rtl="0"/>
                <a:r>
                  <a:rPr lang="de-CH" sz="1200"/>
                  <a:t>Research Associate</a:t>
                </a:r>
              </a:p>
              <a:p>
                <a:pPr rtl="0"/>
                <a:r>
                  <a:rPr lang="de-CH" sz="1200"/>
                  <a:t>Institute of Supply Chain Management (ISCM-HSG)</a:t>
                </a:r>
              </a:p>
              <a:p>
                <a:pPr rtl="0"/>
                <a:r>
                  <a:rPr lang="de-CH" sz="1200"/>
                  <a:t>Telefon:  +41 71 224 72 92</a:t>
                </a:r>
              </a:p>
              <a:p>
                <a:pPr rtl="0"/>
                <a:r>
                  <a:rPr lang="de-CH" sz="1200"/>
                  <a:t>E-Mail:    daniel.langner@unisg.ch</a:t>
                </a:r>
                <a:endParaRPr lang="de-CH" sz="1200" dirty="0"/>
              </a:p>
            </p:txBody>
          </p:sp>
        </p:grpSp>
        <p:grpSp>
          <p:nvGrpSpPr>
            <p:cNvPr id="2" name="Group 1">
              <a:extLst>
                <a:ext uri="{FF2B5EF4-FFF2-40B4-BE49-F238E27FC236}">
                  <a16:creationId xmlns:a16="http://schemas.microsoft.com/office/drawing/2014/main" id="{56FEFAB2-B0BE-DFDE-66E7-36FB8B24048E}"/>
                </a:ext>
              </a:extLst>
            </p:cNvPr>
            <p:cNvGrpSpPr/>
            <p:nvPr userDrawn="1"/>
          </p:nvGrpSpPr>
          <p:grpSpPr>
            <a:xfrm>
              <a:off x="4864734" y="4509120"/>
              <a:ext cx="5486868" cy="1526428"/>
              <a:chOff x="4569572" y="1974580"/>
              <a:chExt cx="5486868" cy="1526428"/>
            </a:xfrm>
          </p:grpSpPr>
          <p:sp>
            <p:nvSpPr>
              <p:cNvPr id="4" name="Flowchart: Delay 3">
                <a:extLst>
                  <a:ext uri="{FF2B5EF4-FFF2-40B4-BE49-F238E27FC236}">
                    <a16:creationId xmlns:a16="http://schemas.microsoft.com/office/drawing/2014/main" id="{D3B9114F-0CDC-1870-70AB-DA4DEE6AEC7A}"/>
                  </a:ext>
                </a:extLst>
              </p:cNvPr>
              <p:cNvSpPr/>
              <p:nvPr userDrawn="1"/>
            </p:nvSpPr>
            <p:spPr bwMode="auto">
              <a:xfrm rot="16200000">
                <a:off x="4908975" y="2313980"/>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pic>
            <p:nvPicPr>
              <p:cNvPr id="5" name="Picture 4" descr="A person in a suit smiling&#10;&#10;Description automatically generated">
                <a:extLst>
                  <a:ext uri="{FF2B5EF4-FFF2-40B4-BE49-F238E27FC236}">
                    <a16:creationId xmlns:a16="http://schemas.microsoft.com/office/drawing/2014/main" id="{ACD9D9BF-1CE5-3F14-C5D7-C6997007E3D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9572" y="1974580"/>
                <a:ext cx="1454420" cy="1454420"/>
              </a:xfrm>
              <a:prstGeom prst="rect">
                <a:avLst/>
              </a:prstGeom>
            </p:spPr>
          </p:pic>
          <p:sp>
            <p:nvSpPr>
              <p:cNvPr id="6" name="Rechteck 15">
                <a:extLst>
                  <a:ext uri="{FF2B5EF4-FFF2-40B4-BE49-F238E27FC236}">
                    <a16:creationId xmlns:a16="http://schemas.microsoft.com/office/drawing/2014/main" id="{454B013F-BD33-81ED-4E06-06BFB59A7EF4}"/>
                  </a:ext>
                </a:extLst>
              </p:cNvPr>
              <p:cNvSpPr/>
              <p:nvPr userDrawn="1"/>
            </p:nvSpPr>
            <p:spPr>
              <a:xfrm>
                <a:off x="5807968" y="2531512"/>
                <a:ext cx="4248472" cy="969496"/>
              </a:xfrm>
              <a:prstGeom prst="rect">
                <a:avLst/>
              </a:prstGeom>
            </p:spPr>
            <p:txBody>
              <a:bodyPr wrap="square" lIns="360000" tIns="0">
                <a:spAutoFit/>
              </a:bodyPr>
              <a:lstStyle/>
              <a:p>
                <a:pPr rtl="0"/>
                <a:r>
                  <a:rPr lang="de-CH" sz="1200" b="1"/>
                  <a:t>Tim Auer, M.Sc.</a:t>
                </a:r>
              </a:p>
              <a:p>
                <a:pPr rtl="0"/>
                <a:r>
                  <a:rPr lang="de-CH" sz="1200"/>
                  <a:t>Research Associate</a:t>
                </a:r>
              </a:p>
              <a:p>
                <a:pPr rtl="0"/>
                <a:r>
                  <a:rPr lang="de-CH" sz="1200"/>
                  <a:t>Institute of Supply Chain Management (ISCM-HSG)</a:t>
                </a:r>
              </a:p>
              <a:p>
                <a:pPr rtl="0"/>
                <a:r>
                  <a:rPr lang="de-CH" sz="1200"/>
                  <a:t>Telefon:  +41 71 224 72 86</a:t>
                </a:r>
              </a:p>
              <a:p>
                <a:pPr rtl="0"/>
                <a:r>
                  <a:rPr lang="de-CH" sz="1200"/>
                  <a:t>E-Mail:    tim.auer@unisg.ch</a:t>
                </a:r>
                <a:endParaRPr lang="de-CH" sz="1200" dirty="0"/>
              </a:p>
            </p:txBody>
          </p:sp>
        </p:grpSp>
        <p:grpSp>
          <p:nvGrpSpPr>
            <p:cNvPr id="11" name="Group 10">
              <a:extLst>
                <a:ext uri="{FF2B5EF4-FFF2-40B4-BE49-F238E27FC236}">
                  <a16:creationId xmlns:a16="http://schemas.microsoft.com/office/drawing/2014/main" id="{8DB2445C-E115-A1CA-E4DA-40B686CC7424}"/>
                </a:ext>
              </a:extLst>
            </p:cNvPr>
            <p:cNvGrpSpPr/>
            <p:nvPr userDrawn="1"/>
          </p:nvGrpSpPr>
          <p:grpSpPr>
            <a:xfrm>
              <a:off x="5097226" y="1628800"/>
              <a:ext cx="5254376" cy="1526428"/>
              <a:chOff x="4802064" y="1974580"/>
              <a:chExt cx="5254376" cy="1526428"/>
            </a:xfrm>
          </p:grpSpPr>
          <p:sp>
            <p:nvSpPr>
              <p:cNvPr id="12" name="Flowchart: Delay 11">
                <a:extLst>
                  <a:ext uri="{FF2B5EF4-FFF2-40B4-BE49-F238E27FC236}">
                    <a16:creationId xmlns:a16="http://schemas.microsoft.com/office/drawing/2014/main" id="{A5E5F18F-41F5-9FCC-7E89-0E38FE89C323}"/>
                  </a:ext>
                </a:extLst>
              </p:cNvPr>
              <p:cNvSpPr/>
              <p:nvPr userDrawn="1"/>
            </p:nvSpPr>
            <p:spPr bwMode="auto">
              <a:xfrm rot="16200000">
                <a:off x="4908975" y="2313980"/>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pic>
            <p:nvPicPr>
              <p:cNvPr id="13" name="Picture 12">
                <a:extLst>
                  <a:ext uri="{FF2B5EF4-FFF2-40B4-BE49-F238E27FC236}">
                    <a16:creationId xmlns:a16="http://schemas.microsoft.com/office/drawing/2014/main" id="{0BEFF361-92FF-77BF-87EC-2352B5C9BFDB}"/>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l="7993" r="7993"/>
              <a:stretch/>
            </p:blipFill>
            <p:spPr>
              <a:xfrm>
                <a:off x="4802064" y="1974580"/>
                <a:ext cx="1221928" cy="1454420"/>
              </a:xfrm>
              <a:prstGeom prst="rect">
                <a:avLst/>
              </a:prstGeom>
            </p:spPr>
          </p:pic>
          <p:sp>
            <p:nvSpPr>
              <p:cNvPr id="14" name="Rechteck 15">
                <a:extLst>
                  <a:ext uri="{FF2B5EF4-FFF2-40B4-BE49-F238E27FC236}">
                    <a16:creationId xmlns:a16="http://schemas.microsoft.com/office/drawing/2014/main" id="{FC688F6A-205E-F474-3F0E-8DDE8B201C49}"/>
                  </a:ext>
                </a:extLst>
              </p:cNvPr>
              <p:cNvSpPr/>
              <p:nvPr userDrawn="1"/>
            </p:nvSpPr>
            <p:spPr>
              <a:xfrm>
                <a:off x="5807968" y="2531512"/>
                <a:ext cx="4248472" cy="969496"/>
              </a:xfrm>
              <a:prstGeom prst="rect">
                <a:avLst/>
              </a:prstGeom>
            </p:spPr>
            <p:txBody>
              <a:bodyPr wrap="square" lIns="360000" tIns="0">
                <a:spAutoFit/>
              </a:bodyPr>
              <a:lstStyle/>
              <a:p>
                <a:pPr rtl="0"/>
                <a:r>
                  <a:rPr lang="de-CH" sz="1200" b="1"/>
                  <a:t>Prof. Dr. Jörg Grimm</a:t>
                </a:r>
              </a:p>
              <a:p>
                <a:pPr rtl="0"/>
                <a:r>
                  <a:rPr lang="de-CH" sz="1200"/>
                  <a:t>Forschungsleiter</a:t>
                </a:r>
              </a:p>
              <a:p>
                <a:pPr rtl="0"/>
                <a:r>
                  <a:rPr lang="de-CH" sz="1200"/>
                  <a:t>Berner Fachhochschule</a:t>
                </a:r>
              </a:p>
              <a:p>
                <a:pPr rtl="0"/>
                <a:r>
                  <a:rPr lang="de-CH" sz="1200"/>
                  <a:t>Telefon:  +41 32 321 62 71</a:t>
                </a:r>
              </a:p>
              <a:p>
                <a:pPr rtl="0"/>
                <a:r>
                  <a:rPr lang="de-CH" sz="1200"/>
                  <a:t>E-Mail:    joerg.grimm@bfh.ch</a:t>
                </a:r>
                <a:endParaRPr lang="de-CH" sz="1200" dirty="0"/>
              </a:p>
            </p:txBody>
          </p:sp>
        </p:grpSp>
      </p:grpSp>
    </p:spTree>
    <p:extLst>
      <p:ext uri="{BB962C8B-B14F-4D97-AF65-F5344CB8AC3E}">
        <p14:creationId xmlns:p14="http://schemas.microsoft.com/office/powerpoint/2010/main" val="170260568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gradFill rotWithShape="1">
          <a:gsLst>
            <a:gs pos="0">
              <a:srgbClr val="1F4E79"/>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26E834-7E1A-09D9-9476-DF91DCC0A81D}"/>
              </a:ext>
            </a:extLst>
          </p:cNvPr>
          <p:cNvGraphicFramePr>
            <a:graphicFrameLocks noChangeAspect="1"/>
          </p:cNvGraphicFramePr>
          <p:nvPr userDrawn="1">
            <p:custDataLst>
              <p:tags r:id="rId1"/>
            </p:custDataLst>
            <p:extLst>
              <p:ext uri="{D42A27DB-BD31-4B8C-83A1-F6EECF244321}">
                <p14:modId xmlns:p14="http://schemas.microsoft.com/office/powerpoint/2010/main" val="391129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A126E834-7E1A-09D9-9476-DF91DCC0A8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A white polygonal sphere with black background&#10;&#10;Description automatically generated">
            <a:extLst>
              <a:ext uri="{FF2B5EF4-FFF2-40B4-BE49-F238E27FC236}">
                <a16:creationId xmlns:a16="http://schemas.microsoft.com/office/drawing/2014/main" id="{D4A1D845-E317-B3AF-CE9A-425C2C23AD0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344" y="0"/>
            <a:ext cx="6858000" cy="6858000"/>
          </a:xfrm>
          <a:prstGeom prst="rect">
            <a:avLst/>
          </a:prstGeom>
        </p:spPr>
      </p:pic>
      <p:sp>
        <p:nvSpPr>
          <p:cNvPr id="8" name="Rectangle 7">
            <a:extLst>
              <a:ext uri="{FF2B5EF4-FFF2-40B4-BE49-F238E27FC236}">
                <a16:creationId xmlns:a16="http://schemas.microsoft.com/office/drawing/2014/main" id="{10926FBB-81C1-04CF-A4C4-748E57F23EC2}"/>
              </a:ext>
            </a:extLst>
          </p:cNvPr>
          <p:cNvSpPr/>
          <p:nvPr userDrawn="1"/>
        </p:nvSpPr>
        <p:spPr bwMode="auto">
          <a:xfrm>
            <a:off x="3647728" y="566682"/>
            <a:ext cx="7920880" cy="5724636"/>
          </a:xfrm>
          <a:prstGeom prst="rect">
            <a:avLst/>
          </a:prstGeom>
          <a:solidFill>
            <a:srgbClr val="1F4E79">
              <a:alpha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9" name="TextBox 8">
            <a:extLst>
              <a:ext uri="{FF2B5EF4-FFF2-40B4-BE49-F238E27FC236}">
                <a16:creationId xmlns:a16="http://schemas.microsoft.com/office/drawing/2014/main" id="{B7D7F8CF-2161-ECC4-D6DE-52124D91910B}"/>
              </a:ext>
            </a:extLst>
          </p:cNvPr>
          <p:cNvSpPr txBox="1"/>
          <p:nvPr userDrawn="1"/>
        </p:nvSpPr>
        <p:spPr>
          <a:xfrm>
            <a:off x="4079776" y="764704"/>
            <a:ext cx="6696744" cy="430887"/>
          </a:xfrm>
          <a:prstGeom prst="rect">
            <a:avLst/>
          </a:prstGeom>
          <a:noFill/>
        </p:spPr>
        <p:txBody>
          <a:bodyPr wrap="square" lIns="0" tIns="0" rIns="0" bIns="0" rtlCol="0">
            <a:spAutoFit/>
          </a:bodyPr>
          <a:lstStyle/>
          <a:p>
            <a:pPr rtl="0"/>
            <a:r>
              <a:rPr lang="de-CH" sz="2800" b="1" dirty="0"/>
              <a:t>Vielen Dank für Ihre Aufmerksamkeit!</a:t>
            </a:r>
          </a:p>
        </p:txBody>
      </p:sp>
      <p:grpSp>
        <p:nvGrpSpPr>
          <p:cNvPr id="35" name="Group 34">
            <a:extLst>
              <a:ext uri="{FF2B5EF4-FFF2-40B4-BE49-F238E27FC236}">
                <a16:creationId xmlns:a16="http://schemas.microsoft.com/office/drawing/2014/main" id="{A544033E-E165-5699-AC92-D5C2AC3412F1}"/>
              </a:ext>
            </a:extLst>
          </p:cNvPr>
          <p:cNvGrpSpPr/>
          <p:nvPr userDrawn="1"/>
        </p:nvGrpSpPr>
        <p:grpSpPr>
          <a:xfrm>
            <a:off x="4592212" y="1285632"/>
            <a:ext cx="4986232" cy="4758185"/>
            <a:chOff x="4592212" y="1285632"/>
            <a:chExt cx="4986232" cy="4758185"/>
          </a:xfrm>
        </p:grpSpPr>
        <p:grpSp>
          <p:nvGrpSpPr>
            <p:cNvPr id="16" name="Group 15">
              <a:extLst>
                <a:ext uri="{FF2B5EF4-FFF2-40B4-BE49-F238E27FC236}">
                  <a16:creationId xmlns:a16="http://schemas.microsoft.com/office/drawing/2014/main" id="{CB0C31EF-49E6-B26C-531A-8E3BE33D3CF1}"/>
                </a:ext>
              </a:extLst>
            </p:cNvPr>
            <p:cNvGrpSpPr/>
            <p:nvPr userDrawn="1"/>
          </p:nvGrpSpPr>
          <p:grpSpPr>
            <a:xfrm>
              <a:off x="4592212" y="1285632"/>
              <a:ext cx="4986232" cy="1207264"/>
              <a:chOff x="5365370" y="1875956"/>
              <a:chExt cx="4986232" cy="1207264"/>
            </a:xfrm>
          </p:grpSpPr>
          <p:grpSp>
            <p:nvGrpSpPr>
              <p:cNvPr id="10" name="Group 9">
                <a:extLst>
                  <a:ext uri="{FF2B5EF4-FFF2-40B4-BE49-F238E27FC236}">
                    <a16:creationId xmlns:a16="http://schemas.microsoft.com/office/drawing/2014/main" id="{523BAEF0-FE40-C5E3-3D9C-9C3933C45B71}"/>
                  </a:ext>
                </a:extLst>
              </p:cNvPr>
              <p:cNvGrpSpPr>
                <a:grpSpLocks noChangeAspect="1"/>
              </p:cNvGrpSpPr>
              <p:nvPr userDrawn="1"/>
            </p:nvGrpSpPr>
            <p:grpSpPr>
              <a:xfrm>
                <a:off x="5365370" y="1875956"/>
                <a:ext cx="953785" cy="1135256"/>
                <a:chOff x="5097226" y="1556792"/>
                <a:chExt cx="1221930" cy="1454420"/>
              </a:xfrm>
            </p:grpSpPr>
            <p:sp>
              <p:nvSpPr>
                <p:cNvPr id="12" name="Flowchart: Delay 11">
                  <a:extLst>
                    <a:ext uri="{FF2B5EF4-FFF2-40B4-BE49-F238E27FC236}">
                      <a16:creationId xmlns:a16="http://schemas.microsoft.com/office/drawing/2014/main" id="{A5E5F18F-41F5-9FCC-7E89-0E38FE89C323}"/>
                    </a:ext>
                  </a:extLst>
                </p:cNvPr>
                <p:cNvSpPr/>
                <p:nvPr userDrawn="1"/>
              </p:nvSpPr>
              <p:spPr bwMode="auto">
                <a:xfrm rot="16200000">
                  <a:off x="5204137" y="1896192"/>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pic>
              <p:nvPicPr>
                <p:cNvPr id="13" name="Picture 12">
                  <a:extLst>
                    <a:ext uri="{FF2B5EF4-FFF2-40B4-BE49-F238E27FC236}">
                      <a16:creationId xmlns:a16="http://schemas.microsoft.com/office/drawing/2014/main" id="{0BEFF361-92FF-77BF-87EC-2352B5C9BFDB}"/>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7993" r="7993"/>
                <a:stretch/>
              </p:blipFill>
              <p:spPr>
                <a:xfrm>
                  <a:off x="5097226" y="1556792"/>
                  <a:ext cx="1221928" cy="1454420"/>
                </a:xfrm>
                <a:prstGeom prst="rect">
                  <a:avLst/>
                </a:prstGeom>
              </p:spPr>
            </p:pic>
          </p:grpSp>
          <p:sp>
            <p:nvSpPr>
              <p:cNvPr id="14" name="Rechteck 15">
                <a:extLst>
                  <a:ext uri="{FF2B5EF4-FFF2-40B4-BE49-F238E27FC236}">
                    <a16:creationId xmlns:a16="http://schemas.microsoft.com/office/drawing/2014/main" id="{FC688F6A-205E-F474-3F0E-8DDE8B201C49}"/>
                  </a:ext>
                </a:extLst>
              </p:cNvPr>
              <p:cNvSpPr/>
              <p:nvPr userDrawn="1"/>
            </p:nvSpPr>
            <p:spPr>
              <a:xfrm>
                <a:off x="6103130" y="2113724"/>
                <a:ext cx="4248472" cy="969496"/>
              </a:xfrm>
              <a:prstGeom prst="rect">
                <a:avLst/>
              </a:prstGeom>
            </p:spPr>
            <p:txBody>
              <a:bodyPr wrap="square" lIns="360000" tIns="0">
                <a:spAutoFit/>
              </a:bodyPr>
              <a:lstStyle/>
              <a:p>
                <a:pPr rtl="0"/>
                <a:r>
                  <a:rPr lang="de-CH" sz="1200" b="1" dirty="0"/>
                  <a:t>Prof. Dr. Jörg Grimm</a:t>
                </a:r>
              </a:p>
              <a:p>
                <a:pPr rtl="0"/>
                <a:r>
                  <a:rPr lang="de-CH" sz="1200" dirty="0"/>
                  <a:t>Forschungsleiter</a:t>
                </a:r>
              </a:p>
              <a:p>
                <a:pPr rtl="0"/>
                <a:r>
                  <a:rPr lang="de-CH" sz="1200" dirty="0"/>
                  <a:t>Berner Fachhochschule (BFH)</a:t>
                </a:r>
              </a:p>
              <a:p>
                <a:pPr rtl="0"/>
                <a:r>
                  <a:rPr lang="de-CH" sz="1200" dirty="0"/>
                  <a:t>Telefon:  +41 32 321 62 71</a:t>
                </a:r>
              </a:p>
              <a:p>
                <a:pPr rtl="0"/>
                <a:r>
                  <a:rPr lang="de-CH" sz="1200" dirty="0"/>
                  <a:t>E-Mail:    joerg.grimm@bfh.ch</a:t>
                </a:r>
              </a:p>
            </p:txBody>
          </p:sp>
        </p:grpSp>
        <p:grpSp>
          <p:nvGrpSpPr>
            <p:cNvPr id="17" name="Group 16">
              <a:extLst>
                <a:ext uri="{FF2B5EF4-FFF2-40B4-BE49-F238E27FC236}">
                  <a16:creationId xmlns:a16="http://schemas.microsoft.com/office/drawing/2014/main" id="{FE6AFE07-32BD-2FFA-B7DB-746D1EC53EEC}"/>
                </a:ext>
              </a:extLst>
            </p:cNvPr>
            <p:cNvGrpSpPr/>
            <p:nvPr userDrawn="1"/>
          </p:nvGrpSpPr>
          <p:grpSpPr>
            <a:xfrm>
              <a:off x="4592212" y="2469272"/>
              <a:ext cx="4986232" cy="1207264"/>
              <a:chOff x="5365370" y="1875956"/>
              <a:chExt cx="4986232" cy="1207264"/>
            </a:xfrm>
          </p:grpSpPr>
          <p:grpSp>
            <p:nvGrpSpPr>
              <p:cNvPr id="18" name="Group 17">
                <a:extLst>
                  <a:ext uri="{FF2B5EF4-FFF2-40B4-BE49-F238E27FC236}">
                    <a16:creationId xmlns:a16="http://schemas.microsoft.com/office/drawing/2014/main" id="{4E427DD1-C597-7E6D-F162-1E5AAA74420F}"/>
                  </a:ext>
                </a:extLst>
              </p:cNvPr>
              <p:cNvGrpSpPr>
                <a:grpSpLocks noChangeAspect="1"/>
              </p:cNvGrpSpPr>
              <p:nvPr userDrawn="1"/>
            </p:nvGrpSpPr>
            <p:grpSpPr>
              <a:xfrm>
                <a:off x="5365370" y="1875956"/>
                <a:ext cx="953785" cy="1135256"/>
                <a:chOff x="5097226" y="1556792"/>
                <a:chExt cx="1221930" cy="1454420"/>
              </a:xfrm>
            </p:grpSpPr>
            <p:sp>
              <p:nvSpPr>
                <p:cNvPr id="20" name="Flowchart: Delay 19">
                  <a:extLst>
                    <a:ext uri="{FF2B5EF4-FFF2-40B4-BE49-F238E27FC236}">
                      <a16:creationId xmlns:a16="http://schemas.microsoft.com/office/drawing/2014/main" id="{EA8C7BC1-B6FD-2A77-6990-B7C2A2FD1FD2}"/>
                    </a:ext>
                  </a:extLst>
                </p:cNvPr>
                <p:cNvSpPr/>
                <p:nvPr userDrawn="1"/>
              </p:nvSpPr>
              <p:spPr bwMode="auto">
                <a:xfrm rot="16200000">
                  <a:off x="5204137" y="1896192"/>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pic>
              <p:nvPicPr>
                <p:cNvPr id="21" name="Picture 20">
                  <a:extLst>
                    <a:ext uri="{FF2B5EF4-FFF2-40B4-BE49-F238E27FC236}">
                      <a16:creationId xmlns:a16="http://schemas.microsoft.com/office/drawing/2014/main" id="{B0C66ED8-FB5F-359D-7A69-727267083E20}"/>
                    </a:ext>
                  </a:extLst>
                </p:cNvPr>
                <p:cNvPicPr>
                  <a:picLocks noChangeAspect="1"/>
                </p:cNvPicPr>
                <p:nvPr userDrawn="1"/>
              </p:nvPicPr>
              <p:blipFill>
                <a:blip r:embed="rId7">
                  <a:extLst>
                    <a:ext uri="{28A0092B-C50C-407E-A947-70E740481C1C}">
                      <a14:useLocalDpi xmlns:a14="http://schemas.microsoft.com/office/drawing/2010/main" val="0"/>
                    </a:ext>
                  </a:extLst>
                </a:blip>
                <a:srcRect t="198" b="198"/>
                <a:stretch/>
              </p:blipFill>
              <p:spPr>
                <a:xfrm>
                  <a:off x="5097226" y="1556792"/>
                  <a:ext cx="1221927" cy="1454420"/>
                </a:xfrm>
                <a:prstGeom prst="rect">
                  <a:avLst/>
                </a:prstGeom>
              </p:spPr>
            </p:pic>
          </p:grpSp>
          <p:sp>
            <p:nvSpPr>
              <p:cNvPr id="19" name="Rechteck 15">
                <a:extLst>
                  <a:ext uri="{FF2B5EF4-FFF2-40B4-BE49-F238E27FC236}">
                    <a16:creationId xmlns:a16="http://schemas.microsoft.com/office/drawing/2014/main" id="{4DFC4D7E-44A6-C0EA-EC66-28075B935A08}"/>
                  </a:ext>
                </a:extLst>
              </p:cNvPr>
              <p:cNvSpPr/>
              <p:nvPr userDrawn="1"/>
            </p:nvSpPr>
            <p:spPr>
              <a:xfrm>
                <a:off x="6103130" y="2113724"/>
                <a:ext cx="4248472" cy="969496"/>
              </a:xfrm>
              <a:prstGeom prst="rect">
                <a:avLst/>
              </a:prstGeom>
            </p:spPr>
            <p:txBody>
              <a:bodyPr wrap="square" lIns="360000" tIns="0">
                <a:spAutoFit/>
              </a:bodyPr>
              <a:lstStyle/>
              <a:p>
                <a:pPr rtl="0"/>
                <a:r>
                  <a:rPr lang="de-CH" sz="1200" b="1" dirty="0"/>
                  <a:t>Dr. des. Daniel Langner</a:t>
                </a:r>
              </a:p>
              <a:p>
                <a:pPr rtl="0"/>
                <a:r>
                  <a:rPr lang="de-CH" sz="1200" dirty="0"/>
                  <a:t>Research Associate</a:t>
                </a:r>
              </a:p>
              <a:p>
                <a:pPr rtl="0"/>
                <a:r>
                  <a:rPr lang="de-CH" sz="1200" dirty="0"/>
                  <a:t>Institute of Supply Chain Management (ISCM-HSG)</a:t>
                </a:r>
              </a:p>
              <a:p>
                <a:pPr rtl="0"/>
                <a:r>
                  <a:rPr lang="de-CH" sz="1200" dirty="0"/>
                  <a:t>Telefon:  +41 71 224 72 92</a:t>
                </a:r>
              </a:p>
              <a:p>
                <a:pPr rtl="0"/>
                <a:r>
                  <a:rPr lang="de-CH" sz="1200" dirty="0"/>
                  <a:t>E-Mail:    daniel.langner@unisg.ch</a:t>
                </a:r>
              </a:p>
            </p:txBody>
          </p:sp>
        </p:grpSp>
        <p:grpSp>
          <p:nvGrpSpPr>
            <p:cNvPr id="22" name="Group 21">
              <a:extLst>
                <a:ext uri="{FF2B5EF4-FFF2-40B4-BE49-F238E27FC236}">
                  <a16:creationId xmlns:a16="http://schemas.microsoft.com/office/drawing/2014/main" id="{9DB5663E-6579-7913-ED87-525A7B469689}"/>
                </a:ext>
              </a:extLst>
            </p:cNvPr>
            <p:cNvGrpSpPr/>
            <p:nvPr userDrawn="1"/>
          </p:nvGrpSpPr>
          <p:grpSpPr>
            <a:xfrm>
              <a:off x="4592212" y="3652912"/>
              <a:ext cx="4986232" cy="1207264"/>
              <a:chOff x="5365370" y="1875956"/>
              <a:chExt cx="4986232" cy="1207264"/>
            </a:xfrm>
          </p:grpSpPr>
          <p:grpSp>
            <p:nvGrpSpPr>
              <p:cNvPr id="23" name="Group 22">
                <a:extLst>
                  <a:ext uri="{FF2B5EF4-FFF2-40B4-BE49-F238E27FC236}">
                    <a16:creationId xmlns:a16="http://schemas.microsoft.com/office/drawing/2014/main" id="{5ABB5D1E-D4A7-E585-EC81-8ABE254DFBBF}"/>
                  </a:ext>
                </a:extLst>
              </p:cNvPr>
              <p:cNvGrpSpPr>
                <a:grpSpLocks noChangeAspect="1"/>
              </p:cNvGrpSpPr>
              <p:nvPr userDrawn="1"/>
            </p:nvGrpSpPr>
            <p:grpSpPr>
              <a:xfrm>
                <a:off x="5365370" y="1875956"/>
                <a:ext cx="953785" cy="1135256"/>
                <a:chOff x="5097226" y="1556792"/>
                <a:chExt cx="1221930" cy="1454420"/>
              </a:xfrm>
            </p:grpSpPr>
            <p:sp>
              <p:nvSpPr>
                <p:cNvPr id="28" name="Flowchart: Delay 27">
                  <a:extLst>
                    <a:ext uri="{FF2B5EF4-FFF2-40B4-BE49-F238E27FC236}">
                      <a16:creationId xmlns:a16="http://schemas.microsoft.com/office/drawing/2014/main" id="{DD874617-07F8-AAD7-D6ED-8BA77DD5DD8A}"/>
                    </a:ext>
                  </a:extLst>
                </p:cNvPr>
                <p:cNvSpPr/>
                <p:nvPr userDrawn="1"/>
              </p:nvSpPr>
              <p:spPr bwMode="auto">
                <a:xfrm rot="16200000">
                  <a:off x="5204137" y="1896192"/>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pic>
              <p:nvPicPr>
                <p:cNvPr id="29" name="Picture 28">
                  <a:extLst>
                    <a:ext uri="{FF2B5EF4-FFF2-40B4-BE49-F238E27FC236}">
                      <a16:creationId xmlns:a16="http://schemas.microsoft.com/office/drawing/2014/main" id="{7BCF8A2C-356C-8118-DC15-4D8D7A765B1B}"/>
                    </a:ext>
                  </a:extLst>
                </p:cNvPr>
                <p:cNvPicPr>
                  <a:picLocks noChangeAspect="1"/>
                </p:cNvPicPr>
                <p:nvPr userDrawn="1"/>
              </p:nvPicPr>
              <p:blipFill>
                <a:blip r:embed="rId8">
                  <a:extLst>
                    <a:ext uri="{28A0092B-C50C-407E-A947-70E740481C1C}">
                      <a14:useLocalDpi xmlns:a14="http://schemas.microsoft.com/office/drawing/2010/main" val="0"/>
                    </a:ext>
                  </a:extLst>
                </a:blip>
                <a:srcRect l="7816" r="7816"/>
                <a:stretch/>
              </p:blipFill>
              <p:spPr>
                <a:xfrm>
                  <a:off x="5097226" y="1556792"/>
                  <a:ext cx="1221927" cy="1454420"/>
                </a:xfrm>
                <a:prstGeom prst="rect">
                  <a:avLst/>
                </a:prstGeom>
              </p:spPr>
            </p:pic>
          </p:grpSp>
          <p:sp>
            <p:nvSpPr>
              <p:cNvPr id="27" name="Rechteck 15">
                <a:extLst>
                  <a:ext uri="{FF2B5EF4-FFF2-40B4-BE49-F238E27FC236}">
                    <a16:creationId xmlns:a16="http://schemas.microsoft.com/office/drawing/2014/main" id="{09608081-B195-387C-77A7-5CD92D23F250}"/>
                  </a:ext>
                </a:extLst>
              </p:cNvPr>
              <p:cNvSpPr/>
              <p:nvPr userDrawn="1"/>
            </p:nvSpPr>
            <p:spPr>
              <a:xfrm>
                <a:off x="6103130" y="2113724"/>
                <a:ext cx="4248472" cy="969496"/>
              </a:xfrm>
              <a:prstGeom prst="rect">
                <a:avLst/>
              </a:prstGeom>
            </p:spPr>
            <p:txBody>
              <a:bodyPr wrap="square" lIns="360000" tIns="0">
                <a:spAutoFit/>
              </a:bodyPr>
              <a:lstStyle/>
              <a:p>
                <a:pPr rtl="0"/>
                <a:r>
                  <a:rPr lang="de-CH" sz="1200" b="1" dirty="0"/>
                  <a:t>Tim Auer, M.Sc.</a:t>
                </a:r>
              </a:p>
              <a:p>
                <a:pPr rtl="0"/>
                <a:r>
                  <a:rPr lang="de-CH" sz="1200" dirty="0"/>
                  <a:t>Research Associate</a:t>
                </a:r>
              </a:p>
              <a:p>
                <a:pPr rtl="0"/>
                <a:r>
                  <a:rPr lang="de-CH" sz="1200" dirty="0"/>
                  <a:t>Institute of Supply Chain Management (ISCM-HSG)</a:t>
                </a:r>
              </a:p>
              <a:p>
                <a:pPr rtl="0"/>
                <a:r>
                  <a:rPr lang="de-CH" sz="1200" dirty="0"/>
                  <a:t>Telefon:  +41 71 224 72 86</a:t>
                </a:r>
              </a:p>
              <a:p>
                <a:pPr rtl="0"/>
                <a:r>
                  <a:rPr lang="de-CH" sz="1200" dirty="0"/>
                  <a:t>E-Mail:    tim.auer@unisg.ch</a:t>
                </a:r>
              </a:p>
            </p:txBody>
          </p:sp>
        </p:grpSp>
        <p:grpSp>
          <p:nvGrpSpPr>
            <p:cNvPr id="30" name="Group 29">
              <a:extLst>
                <a:ext uri="{FF2B5EF4-FFF2-40B4-BE49-F238E27FC236}">
                  <a16:creationId xmlns:a16="http://schemas.microsoft.com/office/drawing/2014/main" id="{5A8345D7-C229-F119-B12B-DC38A56264CF}"/>
                </a:ext>
              </a:extLst>
            </p:cNvPr>
            <p:cNvGrpSpPr/>
            <p:nvPr userDrawn="1"/>
          </p:nvGrpSpPr>
          <p:grpSpPr>
            <a:xfrm>
              <a:off x="4592212" y="4836553"/>
              <a:ext cx="4986232" cy="1207264"/>
              <a:chOff x="5365370" y="1875956"/>
              <a:chExt cx="4986232" cy="1207264"/>
            </a:xfrm>
          </p:grpSpPr>
          <p:grpSp>
            <p:nvGrpSpPr>
              <p:cNvPr id="31" name="Group 30">
                <a:extLst>
                  <a:ext uri="{FF2B5EF4-FFF2-40B4-BE49-F238E27FC236}">
                    <a16:creationId xmlns:a16="http://schemas.microsoft.com/office/drawing/2014/main" id="{DE660B5B-012A-F58E-D490-DBE5149424B6}"/>
                  </a:ext>
                </a:extLst>
              </p:cNvPr>
              <p:cNvGrpSpPr>
                <a:grpSpLocks noChangeAspect="1"/>
              </p:cNvGrpSpPr>
              <p:nvPr userDrawn="1"/>
            </p:nvGrpSpPr>
            <p:grpSpPr>
              <a:xfrm>
                <a:off x="5365370" y="1875956"/>
                <a:ext cx="953785" cy="1135256"/>
                <a:chOff x="5097226" y="1556792"/>
                <a:chExt cx="1221930" cy="1454420"/>
              </a:xfrm>
            </p:grpSpPr>
            <p:sp>
              <p:nvSpPr>
                <p:cNvPr id="33" name="Flowchart: Delay 32">
                  <a:extLst>
                    <a:ext uri="{FF2B5EF4-FFF2-40B4-BE49-F238E27FC236}">
                      <a16:creationId xmlns:a16="http://schemas.microsoft.com/office/drawing/2014/main" id="{2707B48B-B605-F6DD-AADE-4F27037C090F}"/>
                    </a:ext>
                  </a:extLst>
                </p:cNvPr>
                <p:cNvSpPr/>
                <p:nvPr userDrawn="1"/>
              </p:nvSpPr>
              <p:spPr bwMode="auto">
                <a:xfrm rot="16200000">
                  <a:off x="5204137" y="1896192"/>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pic>
              <p:nvPicPr>
                <p:cNvPr id="34" name="Picture 33">
                  <a:extLst>
                    <a:ext uri="{FF2B5EF4-FFF2-40B4-BE49-F238E27FC236}">
                      <a16:creationId xmlns:a16="http://schemas.microsoft.com/office/drawing/2014/main" id="{C2CF8C55-2769-6039-87D8-CCB2D5E32B34}"/>
                    </a:ext>
                  </a:extLst>
                </p:cNvPr>
                <p:cNvPicPr>
                  <a:picLocks noChangeAspect="1"/>
                </p:cNvPicPr>
                <p:nvPr userDrawn="1"/>
              </p:nvPicPr>
              <p:blipFill>
                <a:blip r:embed="rId9">
                  <a:extLst>
                    <a:ext uri="{28A0092B-C50C-407E-A947-70E740481C1C}">
                      <a14:useLocalDpi xmlns:a14="http://schemas.microsoft.com/office/drawing/2010/main" val="0"/>
                    </a:ext>
                  </a:extLst>
                </a:blip>
                <a:srcRect l="51" r="51"/>
                <a:stretch/>
              </p:blipFill>
              <p:spPr>
                <a:xfrm>
                  <a:off x="5097226" y="1556792"/>
                  <a:ext cx="1221927" cy="1454420"/>
                </a:xfrm>
                <a:prstGeom prst="rect">
                  <a:avLst/>
                </a:prstGeom>
              </p:spPr>
            </p:pic>
          </p:grpSp>
          <p:sp>
            <p:nvSpPr>
              <p:cNvPr id="32" name="Rechteck 15">
                <a:extLst>
                  <a:ext uri="{FF2B5EF4-FFF2-40B4-BE49-F238E27FC236}">
                    <a16:creationId xmlns:a16="http://schemas.microsoft.com/office/drawing/2014/main" id="{DCBBEDDE-E702-C21A-D01B-A671341C7955}"/>
                  </a:ext>
                </a:extLst>
              </p:cNvPr>
              <p:cNvSpPr/>
              <p:nvPr userDrawn="1"/>
            </p:nvSpPr>
            <p:spPr>
              <a:xfrm>
                <a:off x="6103130" y="2113724"/>
                <a:ext cx="4248472" cy="969496"/>
              </a:xfrm>
              <a:prstGeom prst="rect">
                <a:avLst/>
              </a:prstGeom>
            </p:spPr>
            <p:txBody>
              <a:bodyPr wrap="square" lIns="360000" tIns="0">
                <a:spAutoFit/>
              </a:bodyPr>
              <a:lstStyle/>
              <a:p>
                <a:pPr rtl="0"/>
                <a:r>
                  <a:rPr lang="de-CH" sz="1200" b="1" dirty="0"/>
                  <a:t>Marcel Jaun</a:t>
                </a:r>
              </a:p>
              <a:p>
                <a:pPr rtl="0"/>
                <a:r>
                  <a:rPr lang="de-CH" sz="1200" dirty="0"/>
                  <a:t>Research Associate</a:t>
                </a:r>
              </a:p>
              <a:p>
                <a:pPr rtl="0"/>
                <a:r>
                  <a:rPr lang="de-CH" sz="1200"/>
                  <a:t>Berner Fachhochschule (BFH)</a:t>
                </a:r>
                <a:endParaRPr lang="de-CH" sz="1200" dirty="0"/>
              </a:p>
              <a:p>
                <a:pPr rtl="0"/>
                <a:r>
                  <a:rPr lang="de-CH" sz="1200" dirty="0"/>
                  <a:t>Telefon:  +41 31 848 53 60</a:t>
                </a:r>
              </a:p>
              <a:p>
                <a:pPr rtl="0"/>
                <a:r>
                  <a:rPr lang="de-CH" sz="1200" dirty="0"/>
                  <a:t>E-Mail:    marcel.jaun@bfh.ch</a:t>
                </a:r>
              </a:p>
            </p:txBody>
          </p:sp>
        </p:grpSp>
      </p:grpSp>
    </p:spTree>
    <p:extLst>
      <p:ext uri="{BB962C8B-B14F-4D97-AF65-F5344CB8AC3E}">
        <p14:creationId xmlns:p14="http://schemas.microsoft.com/office/powerpoint/2010/main" val="206315129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 und Conten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420A9F1-7255-4A7B-AA38-F4FCDB5FA36E}"/>
              </a:ext>
            </a:extLst>
          </p:cNvPr>
          <p:cNvGraphicFramePr>
            <a:graphicFrameLocks noChangeAspect="1"/>
          </p:cNvGraphicFramePr>
          <p:nvPr userDrawn="1">
            <p:custDataLst>
              <p:tags r:id="rId1"/>
            </p:custDataLst>
            <p:extLst>
              <p:ext uri="{D42A27DB-BD31-4B8C-83A1-F6EECF244321}">
                <p14:modId xmlns:p14="http://schemas.microsoft.com/office/powerpoint/2010/main" val="1164319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6" imgH="346" progId="TCLayout.ActiveDocument.1">
                  <p:embed/>
                </p:oleObj>
              </mc:Choice>
              <mc:Fallback>
                <p:oleObj name="think-cell Folie" r:id="rId3" imgW="346" imgH="346" progId="TCLayout.ActiveDocument.1">
                  <p:embed/>
                  <p:pic>
                    <p:nvPicPr>
                      <p:cNvPr id="5" name="Objekt 4" hidden="1">
                        <a:extLst>
                          <a:ext uri="{FF2B5EF4-FFF2-40B4-BE49-F238E27FC236}">
                            <a16:creationId xmlns:a16="http://schemas.microsoft.com/office/drawing/2014/main" id="{1420A9F1-7255-4A7B-AA38-F4FCDB5FA3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1B1DFF60-9E69-4915-A0DD-67FF253288CC}"/>
              </a:ext>
            </a:extLst>
          </p:cNvPr>
          <p:cNvSpPr>
            <a:spLocks noGrp="1"/>
          </p:cNvSpPr>
          <p:nvPr>
            <p:ph idx="1"/>
          </p:nvPr>
        </p:nvSpPr>
        <p:spPr>
          <a:xfrm>
            <a:off x="475200" y="1509183"/>
            <a:ext cx="11235267" cy="4464049"/>
          </a:xfrm>
          <a:prstGeom prst="rect">
            <a:avLst/>
          </a:prstGeom>
        </p:spPr>
        <p:txBody>
          <a:bodyPr>
            <a:normAutofit/>
          </a:bodyPr>
          <a:lstStyle>
            <a:lvl1pPr marL="380990" indent="-380990" rtl="0">
              <a:buFont typeface="Wingdings" panose="05000000000000000000" pitchFamily="2" charset="2"/>
              <a:buChar char="§"/>
              <a:defRPr/>
            </a:lvl1pPr>
            <a:lvl2pPr marL="380990" indent="-380990">
              <a:buFont typeface="Wingdings" panose="05000000000000000000" pitchFamily="2" charset="2"/>
              <a:buChar char="§"/>
              <a:defRPr/>
            </a:lvl2pPr>
            <a:lvl3pPr marL="860978" indent="-380990" rtl="0">
              <a:buFont typeface="Symbol" panose="05050102010706020507" pitchFamily="18" charset="2"/>
              <a:buChar char="-"/>
              <a:defRPr/>
            </a:lvl3pPr>
            <a:lvl4pPr marL="1340966" indent="-380990" rtl="0">
              <a:buFont typeface="Symbol" panose="05050102010706020507" pitchFamily="18" charset="2"/>
              <a:buChar char="-"/>
              <a:defRPr/>
            </a:lvl4pPr>
            <a:lvl5pPr marL="1439964" indent="0">
              <a:buFont typeface="Wingdings" panose="05000000000000000000" pitchFamily="2" charset="2"/>
              <a:buNone/>
              <a:defRPr/>
            </a:lvl5pPr>
          </a:lstStyle>
          <a:p>
            <a:pPr lvl="0"/>
            <a:r>
              <a:rPr lang="de-CH" dirty="0"/>
              <a:t>Click </a:t>
            </a:r>
            <a:r>
              <a:rPr lang="de-CH" dirty="0" err="1"/>
              <a:t>to</a:t>
            </a:r>
            <a:r>
              <a:rPr lang="de-CH" dirty="0"/>
              <a:t> </a:t>
            </a:r>
            <a:r>
              <a:rPr lang="de-CH" dirty="0" err="1"/>
              <a:t>edit</a:t>
            </a:r>
            <a:r>
              <a:rPr lang="de-CH" dirty="0"/>
              <a:t> Master </a:t>
            </a:r>
            <a:r>
              <a:rPr lang="de-CH" dirty="0" err="1"/>
              <a:t>text</a:t>
            </a:r>
            <a:r>
              <a:rPr lang="de-CH" dirty="0"/>
              <a:t> </a:t>
            </a:r>
            <a:r>
              <a:rPr lang="de-CH" dirty="0" err="1"/>
              <a:t>styles</a:t>
            </a:r>
            <a:endParaRPr lang="de-CH" dirty="0"/>
          </a:p>
          <a:p>
            <a:pPr lvl="2"/>
            <a:r>
              <a:rPr lang="de-CH" dirty="0"/>
              <a:t>Second </a:t>
            </a:r>
            <a:r>
              <a:rPr lang="de-CH" dirty="0" err="1"/>
              <a:t>level</a:t>
            </a:r>
            <a:endParaRPr lang="de-CH" dirty="0"/>
          </a:p>
          <a:p>
            <a:pPr lvl="3"/>
            <a:r>
              <a:rPr lang="de-CH" dirty="0"/>
              <a:t>Third </a:t>
            </a:r>
            <a:r>
              <a:rPr lang="de-CH" dirty="0" err="1"/>
              <a:t>level</a:t>
            </a:r>
            <a:endParaRPr lang="de-CH" dirty="0"/>
          </a:p>
        </p:txBody>
      </p:sp>
      <p:sp>
        <p:nvSpPr>
          <p:cNvPr id="9" name="Rectangle 8" descr="{&quot;templafy&quot;:{&quot;id&quot;:&quot;2dfc4b08-8292-40e5-938f-a7878e5cb1f6&quot;}}" hidden="1">
            <a:extLst>
              <a:ext uri="{FF2B5EF4-FFF2-40B4-BE49-F238E27FC236}">
                <a16:creationId xmlns:a16="http://schemas.microsoft.com/office/drawing/2014/main" id="{2B2F7145-7DCA-4B3F-A8AE-07622CB5DF8E}"/>
              </a:ext>
            </a:extLst>
          </p:cNvPr>
          <p:cNvSpPr/>
          <p:nvPr userDrawn="1"/>
        </p:nvSpPr>
        <p:spPr>
          <a:xfrm>
            <a:off x="478368" y="6357720"/>
            <a:ext cx="3425417" cy="251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rtl="0"/>
            <a:r>
              <a:rPr lang="de-CH" sz="1067" u="none" dirty="0">
                <a:solidFill>
                  <a:schemeClr val="tx1"/>
                </a:solidFill>
              </a:rPr>
              <a:t>Universität Stallen (HSG)
Institut für Supply Chain Management</a:t>
            </a:r>
          </a:p>
        </p:txBody>
      </p:sp>
      <p:sp>
        <p:nvSpPr>
          <p:cNvPr id="2" name="Titel 1">
            <a:extLst>
              <a:ext uri="{FF2B5EF4-FFF2-40B4-BE49-F238E27FC236}">
                <a16:creationId xmlns:a16="http://schemas.microsoft.com/office/drawing/2014/main" id="{85DFEF05-D78F-4C99-80FC-55042EAAA70D}"/>
              </a:ext>
            </a:extLst>
          </p:cNvPr>
          <p:cNvSpPr>
            <a:spLocks noGrp="1"/>
          </p:cNvSpPr>
          <p:nvPr>
            <p:ph type="title" hasCustomPrompt="1"/>
          </p:nvPr>
        </p:nvSpPr>
        <p:spPr/>
        <p:txBody>
          <a:bodyPr vert="horz"/>
          <a:lstStyle>
            <a:lvl1pPr rtl="0">
              <a:defRPr>
                <a:solidFill>
                  <a:srgbClr val="00802F"/>
                </a:solidFill>
              </a:defRPr>
            </a:lvl1pPr>
          </a:lstStyle>
          <a:p>
            <a:r>
              <a:rPr lang="de-CH"/>
              <a:t>Mastertitelformat bearbeiten</a:t>
            </a:r>
            <a:endParaRPr lang="de-CH" dirty="0"/>
          </a:p>
        </p:txBody>
      </p:sp>
      <p:cxnSp>
        <p:nvCxnSpPr>
          <p:cNvPr id="7" name="Gerader Verbinder 6">
            <a:extLst>
              <a:ext uri="{FF2B5EF4-FFF2-40B4-BE49-F238E27FC236}">
                <a16:creationId xmlns:a16="http://schemas.microsoft.com/office/drawing/2014/main" id="{7E92DC5C-0EFF-4E9D-A3C7-310999B9BCD6}"/>
              </a:ext>
            </a:extLst>
          </p:cNvPr>
          <p:cNvCxnSpPr/>
          <p:nvPr userDrawn="1"/>
        </p:nvCxnSpPr>
        <p:spPr bwMode="auto">
          <a:xfrm>
            <a:off x="551384" y="1340768"/>
            <a:ext cx="11642400" cy="0"/>
          </a:xfrm>
          <a:prstGeom prst="line">
            <a:avLst/>
          </a:prstGeom>
          <a:solidFill>
            <a:schemeClr val="accent1"/>
          </a:solidFill>
          <a:ln w="28575" cap="flat" cmpd="sng" algn="ctr">
            <a:solidFill>
              <a:srgbClr val="00802F"/>
            </a:solidFill>
            <a:prstDash val="solid"/>
            <a:round/>
            <a:headEnd type="none" w="med" len="med"/>
            <a:tailEnd type="none" w="med" len="med"/>
          </a:ln>
          <a:effectLst/>
        </p:spPr>
      </p:cxnSp>
      <p:sp>
        <p:nvSpPr>
          <p:cNvPr id="10" name="Inhaltsplatzhalter 11">
            <a:extLst>
              <a:ext uri="{FF2B5EF4-FFF2-40B4-BE49-F238E27FC236}">
                <a16:creationId xmlns:a16="http://schemas.microsoft.com/office/drawing/2014/main" id="{37F94867-58CE-4E94-910E-228C77EB27FF}"/>
              </a:ext>
            </a:extLst>
          </p:cNvPr>
          <p:cNvSpPr>
            <a:spLocks noGrp="1"/>
          </p:cNvSpPr>
          <p:nvPr>
            <p:ph sz="quarter" idx="13" hasCustomPrompt="1"/>
          </p:nvPr>
        </p:nvSpPr>
        <p:spPr>
          <a:xfrm>
            <a:off x="476251" y="68263"/>
            <a:ext cx="11235267" cy="327318"/>
          </a:xfrm>
          <a:prstGeom prst="rect">
            <a:avLst/>
          </a:prstGeom>
        </p:spPr>
        <p:txBody>
          <a:bodyPr anchor="ctr"/>
          <a:lstStyle>
            <a:lvl1pPr rtl="0">
              <a:defRPr>
                <a:solidFill>
                  <a:schemeClr val="bg2">
                    <a:lumMod val="75000"/>
                  </a:schemeClr>
                </a:solidFill>
              </a:defRPr>
            </a:lvl1pPr>
          </a:lstStyle>
          <a:p>
            <a:pPr lvl="0"/>
            <a:r>
              <a:rPr lang="de-CH"/>
              <a:t>Mastertextformat bearbeiten</a:t>
            </a:r>
            <a:endParaRPr lang="de-CH" dirty="0"/>
          </a:p>
        </p:txBody>
      </p:sp>
      <p:sp>
        <p:nvSpPr>
          <p:cNvPr id="11" name="Textplatzhalter 4">
            <a:extLst>
              <a:ext uri="{FF2B5EF4-FFF2-40B4-BE49-F238E27FC236}">
                <a16:creationId xmlns:a16="http://schemas.microsoft.com/office/drawing/2014/main" id="{55E30EC5-8698-4174-977F-A3753894AEB4}"/>
              </a:ext>
            </a:extLst>
          </p:cNvPr>
          <p:cNvSpPr>
            <a:spLocks noGrp="1"/>
          </p:cNvSpPr>
          <p:nvPr>
            <p:ph type="body" sz="quarter" idx="15" hasCustomPrompt="1"/>
          </p:nvPr>
        </p:nvSpPr>
        <p:spPr>
          <a:xfrm>
            <a:off x="475200" y="6276805"/>
            <a:ext cx="11235267" cy="243588"/>
          </a:xfrm>
        </p:spPr>
        <p:txBody>
          <a:bodyPr anchor="ctr">
            <a:normAutofit/>
          </a:bodyPr>
          <a:lstStyle>
            <a:lvl1pPr rtl="0">
              <a:defRPr lang="de-CH" sz="1000" i="1" kern="1200" dirty="0" smtClean="0">
                <a:solidFill>
                  <a:srgbClr val="818181"/>
                </a:solidFill>
                <a:latin typeface="+mn-lt"/>
                <a:ea typeface="+mn-ea"/>
                <a:cs typeface="+mn-cs"/>
              </a:defRPr>
            </a:lvl1pPr>
          </a:lstStyle>
          <a:p>
            <a:pPr>
              <a:lnSpc>
                <a:spcPct val="120000"/>
              </a:lnSpc>
              <a:buFont typeface="H&amp;Z Campton TT Book" panose="020B0004020102020203" pitchFamily="34" charset="0"/>
              <a:buNone/>
            </a:pPr>
            <a:r>
              <a:rPr lang="de-CH"/>
              <a:t>Quelle: Dies ist ein Beispiel für die Platzierung von Quellen.</a:t>
            </a:r>
            <a:endParaRPr lang="de-CH" dirty="0"/>
          </a:p>
        </p:txBody>
      </p:sp>
    </p:spTree>
    <p:extLst>
      <p:ext uri="{BB962C8B-B14F-4D97-AF65-F5344CB8AC3E}">
        <p14:creationId xmlns:p14="http://schemas.microsoft.com/office/powerpoint/2010/main" val="93593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folie V1">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
            </p:custDataLst>
            <p:extLst>
              <p:ext uri="{D42A27DB-BD31-4B8C-83A1-F6EECF244321}">
                <p14:modId xmlns:p14="http://schemas.microsoft.com/office/powerpoint/2010/main" val="375852971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4" name="Objekt 3"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CCFFD662-C7B5-432B-B84D-FB8D727A5100}"/>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700" b="0"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2" name="Bildplatzhalter 6"/>
          <p:cNvSpPr>
            <a:spLocks noGrp="1"/>
          </p:cNvSpPr>
          <p:nvPr>
            <p:ph type="pic" sz="quarter" idx="11" hasCustomPrompt="1"/>
          </p:nvPr>
        </p:nvSpPr>
        <p:spPr>
          <a:xfrm>
            <a:off x="0" y="1370530"/>
            <a:ext cx="12192000" cy="2520000"/>
          </a:xfrm>
          <a:prstGeom prst="rect">
            <a:avLst/>
          </a:prstGeom>
          <a:solidFill>
            <a:schemeClr val="bg1">
              <a:lumMod val="95000"/>
            </a:schemeClr>
          </a:solidFill>
        </p:spPr>
        <p:txBody>
          <a:bodyPr>
            <a:noAutofit/>
          </a:bodyPr>
          <a:lstStyle>
            <a:lvl1pPr algn="l" rtl="0">
              <a:defRPr baseline="0"/>
            </a:lvl1pPr>
          </a:lstStyle>
          <a:p>
            <a:r>
              <a:rPr lang="de-CH"/>
              <a:t>     </a:t>
            </a:r>
          </a:p>
          <a:p>
            <a:r>
              <a:rPr lang="de-CH"/>
              <a:t>          Titelbild einfügen (Masse 7 x 33.87)   </a:t>
            </a:r>
            <a:endParaRPr lang="de-CH" dirty="0"/>
          </a:p>
        </p:txBody>
      </p:sp>
      <p:sp>
        <p:nvSpPr>
          <p:cNvPr id="25" name="Bildplatzhalter 6"/>
          <p:cNvSpPr>
            <a:spLocks noGrp="1"/>
          </p:cNvSpPr>
          <p:nvPr>
            <p:ph type="pic" sz="quarter" idx="14" hasCustomPrompt="1"/>
          </p:nvPr>
        </p:nvSpPr>
        <p:spPr>
          <a:xfrm>
            <a:off x="9839624" y="130214"/>
            <a:ext cx="2240828" cy="1025749"/>
          </a:xfrm>
          <a:prstGeom prst="rect">
            <a:avLst/>
          </a:prstGeom>
        </p:spPr>
        <p:txBody>
          <a:bodyPr/>
          <a:lstStyle>
            <a:lvl1pPr rtl="0">
              <a:defRPr sz="900" b="0" i="0" baseline="0"/>
            </a:lvl1pPr>
          </a:lstStyle>
          <a:p>
            <a:r>
              <a:rPr lang="de-CH"/>
              <a:t>Logo Praxispartner (optional), Masse max. 2.85 x 6.23) </a:t>
            </a:r>
            <a:endParaRPr lang="de-CH" dirty="0"/>
          </a:p>
        </p:txBody>
      </p:sp>
      <p:sp>
        <p:nvSpPr>
          <p:cNvPr id="15" name="Rectangle 23"/>
          <p:cNvSpPr>
            <a:spLocks noGrp="1" noChangeArrowheads="1"/>
          </p:cNvSpPr>
          <p:nvPr>
            <p:ph type="subTitle" idx="1" hasCustomPrompt="1"/>
          </p:nvPr>
        </p:nvSpPr>
        <p:spPr bwMode="auto">
          <a:xfrm>
            <a:off x="551385" y="5043666"/>
            <a:ext cx="11529066" cy="329458"/>
          </a:xfrm>
          <a:prstGeom prst="rect">
            <a:avLst/>
          </a:prstGeom>
          <a:solidFill>
            <a:schemeClr val="bg1"/>
          </a:solidFill>
        </p:spPr>
        <p:txBody>
          <a:bodyPr bIns="144000">
            <a:noAutofit/>
          </a:bodyPr>
          <a:lstStyle>
            <a:lvl1pPr rtl="0">
              <a:defRPr sz="2000" b="0" baseline="0" smtClean="0">
                <a:solidFill>
                  <a:schemeClr val="bg2">
                    <a:lumMod val="50000"/>
                  </a:schemeClr>
                </a:solidFill>
              </a:defRPr>
            </a:lvl1pPr>
          </a:lstStyle>
          <a:p>
            <a:pPr lvl="0"/>
            <a:r>
              <a:rPr lang="de-CH" altLang="en-US" noProof="0"/>
              <a:t>Untertitel, ggf. Veranstaltungsname (max. 1 Zeile, Schriftgrösse 20, Farbe R117 G 117 B117)</a:t>
            </a:r>
            <a:endParaRPr lang="de-CH" altLang="en-US" noProof="0" dirty="0"/>
          </a:p>
        </p:txBody>
      </p:sp>
      <p:sp>
        <p:nvSpPr>
          <p:cNvPr id="17" name="Rectangle 12"/>
          <p:cNvSpPr>
            <a:spLocks noGrp="1" noChangeArrowheads="1"/>
          </p:cNvSpPr>
          <p:nvPr>
            <p:ph type="ctrTitle" hasCustomPrompt="1"/>
          </p:nvPr>
        </p:nvSpPr>
        <p:spPr bwMode="auto">
          <a:xfrm>
            <a:off x="551384" y="4077072"/>
            <a:ext cx="11529067" cy="954107"/>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lstStyle>
            <a:lvl1pPr algn="l" rtl="0" eaLnBrk="0" fontAlgn="base" hangingPunct="0">
              <a:spcBef>
                <a:spcPct val="0"/>
              </a:spcBef>
              <a:spcAft>
                <a:spcPct val="0"/>
              </a:spcAft>
              <a:defRPr lang="de-CH" altLang="en-US" sz="2700" baseline="0" noProof="0" dirty="0" smtClean="0">
                <a:solidFill>
                  <a:srgbClr val="00802F"/>
                </a:solidFill>
                <a:latin typeface="+mj-lt"/>
                <a:ea typeface="+mj-ea"/>
                <a:cs typeface="+mj-cs"/>
              </a:defRPr>
            </a:lvl1pPr>
          </a:lstStyle>
          <a:p>
            <a:pPr lvl="0" algn="l" rtl="0" eaLnBrk="0" fontAlgn="base" hangingPunct="0">
              <a:spcBef>
                <a:spcPct val="0"/>
              </a:spcBef>
              <a:spcAft>
                <a:spcPct val="0"/>
              </a:spcAft>
            </a:pPr>
            <a:r>
              <a:rPr lang="de-CH" altLang="en-US" noProof="0" dirty="0"/>
              <a:t>Titel (max. 2 Zeilen, Schriftgrösse 27, Farbe R0 G128 B47)</a:t>
            </a:r>
            <a:br>
              <a:rPr lang="de-CH" altLang="en-US" noProof="0" dirty="0"/>
            </a:br>
            <a:endParaRPr lang="de-CH" altLang="en-US" noProof="0" dirty="0"/>
          </a:p>
        </p:txBody>
      </p:sp>
      <p:sp>
        <p:nvSpPr>
          <p:cNvPr id="21" name="Textplatzhalter 2"/>
          <p:cNvSpPr>
            <a:spLocks noGrp="1"/>
          </p:cNvSpPr>
          <p:nvPr>
            <p:ph type="body" sz="quarter" idx="10" hasCustomPrompt="1"/>
          </p:nvPr>
        </p:nvSpPr>
        <p:spPr>
          <a:xfrm>
            <a:off x="551384" y="5733256"/>
            <a:ext cx="5544616" cy="318924"/>
          </a:xfrm>
          <a:prstGeom prst="rect">
            <a:avLst/>
          </a:prstGeom>
          <a:solidFill>
            <a:schemeClr val="bg1"/>
          </a:solidFill>
        </p:spPr>
        <p:txBody>
          <a:bodyPr bIns="72000"/>
          <a:lstStyle>
            <a:lvl1pPr rtl="0">
              <a:defRPr/>
            </a:lvl1pPr>
          </a:lstStyle>
          <a:p>
            <a:pPr lvl="0"/>
            <a:r>
              <a:rPr lang="de-CH"/>
              <a:t>Name Dozent 1 (max. 1 Zeile, Grösse 16, Farbe R0 G0 B0)</a:t>
            </a:r>
            <a:endParaRPr lang="de-CH" dirty="0"/>
          </a:p>
        </p:txBody>
      </p:sp>
      <p:sp>
        <p:nvSpPr>
          <p:cNvPr id="22" name="Textplatzhalter 5"/>
          <p:cNvSpPr>
            <a:spLocks noGrp="1"/>
          </p:cNvSpPr>
          <p:nvPr>
            <p:ph type="body" sz="quarter" idx="13" hasCustomPrompt="1"/>
          </p:nvPr>
        </p:nvSpPr>
        <p:spPr>
          <a:xfrm>
            <a:off x="551384" y="6051586"/>
            <a:ext cx="5544616" cy="360363"/>
          </a:xfrm>
          <a:prstGeom prst="rect">
            <a:avLst/>
          </a:prstGeom>
        </p:spPr>
        <p:txBody>
          <a:bodyPr/>
          <a:lstStyle>
            <a:lvl1pPr rtl="0">
              <a:defRPr baseline="0"/>
            </a:lvl1pPr>
            <a:lvl2pPr marL="1587" indent="0">
              <a:buNone/>
              <a:defRPr/>
            </a:lvl2pPr>
            <a:lvl3pPr marL="182562" indent="0">
              <a:buNone/>
              <a:defRPr/>
            </a:lvl3pPr>
            <a:lvl4pPr marL="358775" indent="0">
              <a:buNone/>
              <a:defRPr/>
            </a:lvl4pPr>
            <a:lvl5pPr marL="538163" indent="0">
              <a:buNone/>
              <a:defRPr/>
            </a:lvl5pPr>
          </a:lstStyle>
          <a:p>
            <a:pPr lvl="0"/>
            <a:r>
              <a:rPr lang="de-CH"/>
              <a:t>Name Dozent 2 (max. 1 Zeile, Grösse 16, Farbe R0 G0 B0)</a:t>
            </a:r>
          </a:p>
          <a:p>
            <a:pPr lvl="0"/>
            <a:endParaRPr lang="de-CH" dirty="0"/>
          </a:p>
        </p:txBody>
      </p:sp>
      <p:pic>
        <p:nvPicPr>
          <p:cNvPr id="23" name="Grafik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05182" y="5847291"/>
            <a:ext cx="1875269" cy="564658"/>
          </a:xfrm>
          <a:prstGeom prst="rect">
            <a:avLst/>
          </a:prstGeom>
        </p:spPr>
      </p:pic>
      <p:pic>
        <p:nvPicPr>
          <p:cNvPr id="14" name="Grafik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332" y="161365"/>
            <a:ext cx="2664296" cy="919309"/>
          </a:xfrm>
          <a:prstGeom prst="rect">
            <a:avLst/>
          </a:prstGeom>
        </p:spPr>
      </p:pic>
      <p:sp>
        <p:nvSpPr>
          <p:cNvPr id="24" name="Textplatzhalter 2"/>
          <p:cNvSpPr>
            <a:spLocks noGrp="1"/>
          </p:cNvSpPr>
          <p:nvPr>
            <p:ph type="body" sz="quarter" idx="16" hasCustomPrompt="1"/>
          </p:nvPr>
        </p:nvSpPr>
        <p:spPr>
          <a:xfrm>
            <a:off x="6384032" y="5733256"/>
            <a:ext cx="1368152" cy="318924"/>
          </a:xfrm>
          <a:prstGeom prst="rect">
            <a:avLst/>
          </a:prstGeom>
          <a:solidFill>
            <a:schemeClr val="bg1"/>
          </a:solidFill>
        </p:spPr>
        <p:txBody>
          <a:bodyPr bIns="72000"/>
          <a:lstStyle>
            <a:lvl1pPr rtl="0">
              <a:defRPr/>
            </a:lvl1pPr>
          </a:lstStyle>
          <a:p>
            <a:pPr lvl="0"/>
            <a:r>
              <a:rPr lang="de-CH"/>
              <a:t>TT.MM.JJJJ</a:t>
            </a:r>
            <a:endParaRPr lang="de-CH" dirty="0"/>
          </a:p>
        </p:txBody>
      </p:sp>
      <p:sp>
        <p:nvSpPr>
          <p:cNvPr id="26" name="Textplatzhalter 5"/>
          <p:cNvSpPr>
            <a:spLocks noGrp="1"/>
          </p:cNvSpPr>
          <p:nvPr>
            <p:ph type="body" sz="quarter" idx="17" hasCustomPrompt="1"/>
          </p:nvPr>
        </p:nvSpPr>
        <p:spPr>
          <a:xfrm>
            <a:off x="6384032" y="6051586"/>
            <a:ext cx="1368152" cy="360363"/>
          </a:xfrm>
          <a:prstGeom prst="rect">
            <a:avLst/>
          </a:prstGeom>
        </p:spPr>
        <p:txBody>
          <a:bodyPr/>
          <a:lstStyle>
            <a:lvl1pPr rtl="0">
              <a:defRPr baseline="0"/>
            </a:lvl1pPr>
            <a:lvl2pPr marL="1587" indent="0">
              <a:buNone/>
              <a:defRPr/>
            </a:lvl2pPr>
            <a:lvl3pPr marL="182562" indent="0">
              <a:buNone/>
              <a:defRPr/>
            </a:lvl3pPr>
            <a:lvl4pPr marL="358775" indent="0">
              <a:buNone/>
              <a:defRPr/>
            </a:lvl4pPr>
            <a:lvl5pPr marL="538163" indent="0">
              <a:buNone/>
              <a:defRPr/>
            </a:lvl5pPr>
          </a:lstStyle>
          <a:p>
            <a:pPr lvl="0"/>
            <a:r>
              <a:rPr lang="de-CH"/>
              <a:t>Ort </a:t>
            </a:r>
          </a:p>
          <a:p>
            <a:pPr lvl="0"/>
            <a:endParaRPr lang="de-CH" dirty="0"/>
          </a:p>
        </p:txBody>
      </p:sp>
      <p:cxnSp>
        <p:nvCxnSpPr>
          <p:cNvPr id="29" name="Gerader Verbinder 28"/>
          <p:cNvCxnSpPr/>
          <p:nvPr userDrawn="1"/>
        </p:nvCxnSpPr>
        <p:spPr bwMode="auto">
          <a:xfrm>
            <a:off x="0" y="1340768"/>
            <a:ext cx="12192000"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Tree>
    <p:extLst>
      <p:ext uri="{BB962C8B-B14F-4D97-AF65-F5344CB8AC3E}">
        <p14:creationId xmlns:p14="http://schemas.microsoft.com/office/powerpoint/2010/main" val="666883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Kapitel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06043-A518-479B-BBFC-74FEE6008987}"/>
              </a:ext>
            </a:extLst>
          </p:cNvPr>
          <p:cNvGraphicFramePr>
            <a:graphicFrameLocks noChangeAspect="1"/>
          </p:cNvGraphicFramePr>
          <p:nvPr userDrawn="1">
            <p:custDataLst>
              <p:tags r:id="rId1"/>
            </p:custDataLst>
            <p:extLst>
              <p:ext uri="{D42A27DB-BD31-4B8C-83A1-F6EECF244321}">
                <p14:modId xmlns:p14="http://schemas.microsoft.com/office/powerpoint/2010/main" val="4139748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ct 2" hidden="1">
                        <a:extLst>
                          <a:ext uri="{FF2B5EF4-FFF2-40B4-BE49-F238E27FC236}">
                            <a16:creationId xmlns:a16="http://schemas.microsoft.com/office/drawing/2014/main" id="{31C06043-A518-479B-BBFC-74FEE60089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platzhalter 7"/>
          <p:cNvSpPr>
            <a:spLocks noGrp="1"/>
          </p:cNvSpPr>
          <p:nvPr>
            <p:ph type="body" sz="quarter" idx="12" hasCustomPrompt="1"/>
          </p:nvPr>
        </p:nvSpPr>
        <p:spPr>
          <a:xfrm>
            <a:off x="551384" y="1556792"/>
            <a:ext cx="11159999" cy="360040"/>
          </a:xfrm>
          <a:prstGeom prst="rect">
            <a:avLst/>
          </a:prstGeom>
        </p:spPr>
        <p:txBody>
          <a:bodyPr/>
          <a:lstStyle>
            <a:lvl1pPr marL="271463" indent="-271463" rtl="0">
              <a:lnSpc>
                <a:spcPct val="100000"/>
              </a:lnSpc>
              <a:buFont typeface="+mj-lt"/>
              <a:buAutoNum type="arabicPeriod"/>
              <a:defRPr sz="1800" b="1" baseline="0">
                <a:solidFill>
                  <a:srgbClr val="00802F"/>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Fett, Farbe R0 G128 B47) </a:t>
            </a:r>
            <a:endParaRPr lang="de-CH" dirty="0"/>
          </a:p>
        </p:txBody>
      </p:sp>
      <p:sp>
        <p:nvSpPr>
          <p:cNvPr id="10" name="Textplatzhalter 7"/>
          <p:cNvSpPr>
            <a:spLocks noGrp="1"/>
          </p:cNvSpPr>
          <p:nvPr>
            <p:ph type="body" sz="quarter" idx="14" hasCustomPrompt="1"/>
          </p:nvPr>
        </p:nvSpPr>
        <p:spPr>
          <a:xfrm>
            <a:off x="551384" y="2059265"/>
            <a:ext cx="11159999" cy="361624"/>
          </a:xfrm>
          <a:prstGeom prst="rect">
            <a:avLst/>
          </a:prstGeom>
        </p:spPr>
        <p:txBody>
          <a:bodyPr/>
          <a:lstStyle>
            <a:lvl1pPr marL="271463" indent="-271463" rtl="0">
              <a:lnSpc>
                <a:spcPct val="100000"/>
              </a:lnSpc>
              <a:buFont typeface="+mj-lt"/>
              <a:buAutoNum type="arabicPeriod" startAt="2"/>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dirty="0"/>
          </a:p>
        </p:txBody>
      </p:sp>
      <p:sp>
        <p:nvSpPr>
          <p:cNvPr id="11" name="Textplatzhalter 7"/>
          <p:cNvSpPr>
            <a:spLocks noGrp="1"/>
          </p:cNvSpPr>
          <p:nvPr>
            <p:ph type="body" sz="quarter" idx="15" hasCustomPrompt="1"/>
          </p:nvPr>
        </p:nvSpPr>
        <p:spPr>
          <a:xfrm>
            <a:off x="551384" y="2545322"/>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51384" y="3031379"/>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51384" y="3517436"/>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51384" y="4005338"/>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51384" y="4491395"/>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6" name="Textplatzhalter 7"/>
          <p:cNvSpPr>
            <a:spLocks noGrp="1"/>
          </p:cNvSpPr>
          <p:nvPr>
            <p:ph type="body" sz="quarter" idx="20" hasCustomPrompt="1"/>
          </p:nvPr>
        </p:nvSpPr>
        <p:spPr>
          <a:xfrm>
            <a:off x="551384" y="4977452"/>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cxnSp>
        <p:nvCxnSpPr>
          <p:cNvPr id="19" name="Gerader Verbinder 18"/>
          <p:cNvCxnSpPr/>
          <p:nvPr userDrawn="1"/>
        </p:nvCxnSpPr>
        <p:spPr bwMode="auto">
          <a:xfrm>
            <a:off x="621600" y="1929723"/>
            <a:ext cx="11570400"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cxnSp>
        <p:nvCxnSpPr>
          <p:cNvPr id="21" name="Gerader Verbinder 20"/>
          <p:cNvCxnSpPr/>
          <p:nvPr userDrawn="1"/>
        </p:nvCxnSpPr>
        <p:spPr bwMode="auto">
          <a:xfrm>
            <a:off x="623392" y="1340768"/>
            <a:ext cx="11570392"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
        <p:nvSpPr>
          <p:cNvPr id="17"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00802F"/>
                </a:solidFill>
              </a:defRPr>
            </a:lvl1pPr>
          </a:lstStyle>
          <a:p>
            <a:r>
              <a:rPr lang="de-CH"/>
              <a:t>Inhaltsverzeichnis (Schriftgrösse 22, Fett, Farbe R0 G128 B47)  </a:t>
            </a:r>
            <a:endParaRPr lang="de-CH" dirty="0"/>
          </a:p>
        </p:txBody>
      </p:sp>
    </p:spTree>
    <p:extLst>
      <p:ext uri="{BB962C8B-B14F-4D97-AF65-F5344CB8AC3E}">
        <p14:creationId xmlns:p14="http://schemas.microsoft.com/office/powerpoint/2010/main" val="1321241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Kapitel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02A63A2-1028-4CC1-BF08-437D4A6C814A}"/>
              </a:ext>
            </a:extLst>
          </p:cNvPr>
          <p:cNvGraphicFramePr>
            <a:graphicFrameLocks noChangeAspect="1"/>
          </p:cNvGraphicFramePr>
          <p:nvPr userDrawn="1">
            <p:custDataLst>
              <p:tags r:id="rId1"/>
            </p:custDataLst>
            <p:extLst>
              <p:ext uri="{D42A27DB-BD31-4B8C-83A1-F6EECF244321}">
                <p14:modId xmlns:p14="http://schemas.microsoft.com/office/powerpoint/2010/main" val="2992047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ct 2" hidden="1">
                        <a:extLst>
                          <a:ext uri="{FF2B5EF4-FFF2-40B4-BE49-F238E27FC236}">
                            <a16:creationId xmlns:a16="http://schemas.microsoft.com/office/drawing/2014/main" id="{802A63A2-1028-4CC1-BF08-437D4A6C814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platzhalter 7"/>
          <p:cNvSpPr>
            <a:spLocks noGrp="1"/>
          </p:cNvSpPr>
          <p:nvPr>
            <p:ph type="body" sz="quarter" idx="12" hasCustomPrompt="1"/>
          </p:nvPr>
        </p:nvSpPr>
        <p:spPr>
          <a:xfrm>
            <a:off x="551384" y="1556792"/>
            <a:ext cx="11160000" cy="376196"/>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dirty="0"/>
          </a:p>
        </p:txBody>
      </p:sp>
      <p:sp>
        <p:nvSpPr>
          <p:cNvPr id="10" name="Textplatzhalter 7"/>
          <p:cNvSpPr>
            <a:spLocks noGrp="1"/>
          </p:cNvSpPr>
          <p:nvPr>
            <p:ph type="body" sz="quarter" idx="14" hasCustomPrompt="1"/>
          </p:nvPr>
        </p:nvSpPr>
        <p:spPr>
          <a:xfrm>
            <a:off x="551384" y="2059267"/>
            <a:ext cx="11160000" cy="359779"/>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1" baseline="0">
                <a:solidFill>
                  <a:srgbClr val="008534"/>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2"/>
              <a:tabLst/>
              <a:defRPr/>
            </a:pPr>
            <a:r>
              <a:rPr lang="de-CH"/>
              <a:t>Titel Kapitel (Schriftgrösse 18, Fett, Farbe R0 G128 B47) </a:t>
            </a:r>
          </a:p>
          <a:p>
            <a:pPr lvl="0"/>
            <a:endParaRPr lang="de-CH"/>
          </a:p>
          <a:p>
            <a:pPr lvl="0"/>
            <a:endParaRPr lang="de-CH"/>
          </a:p>
          <a:p>
            <a:pPr lvl="0"/>
            <a:endParaRPr lang="de-CH" dirty="0"/>
          </a:p>
        </p:txBody>
      </p:sp>
      <p:sp>
        <p:nvSpPr>
          <p:cNvPr id="11" name="Textplatzhalter 7"/>
          <p:cNvSpPr>
            <a:spLocks noGrp="1"/>
          </p:cNvSpPr>
          <p:nvPr>
            <p:ph type="body" sz="quarter" idx="15" hasCustomPrompt="1"/>
          </p:nvPr>
        </p:nvSpPr>
        <p:spPr>
          <a:xfrm>
            <a:off x="551384" y="2545323"/>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51384" y="3031380"/>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51384" y="3517437"/>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51384" y="400533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51384" y="449139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6" name="Textplatzhalter 7"/>
          <p:cNvSpPr>
            <a:spLocks noGrp="1"/>
          </p:cNvSpPr>
          <p:nvPr>
            <p:ph type="body" sz="quarter" idx="20" hasCustomPrompt="1"/>
          </p:nvPr>
        </p:nvSpPr>
        <p:spPr>
          <a:xfrm>
            <a:off x="551384" y="4977453"/>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cxnSp>
        <p:nvCxnSpPr>
          <p:cNvPr id="19" name="Gerader Verbinder 18"/>
          <p:cNvCxnSpPr/>
          <p:nvPr userDrawn="1"/>
        </p:nvCxnSpPr>
        <p:spPr bwMode="auto">
          <a:xfrm>
            <a:off x="621600" y="2438566"/>
            <a:ext cx="11570400"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
        <p:nvSpPr>
          <p:cNvPr id="20"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00802F"/>
                </a:solidFill>
              </a:defRPr>
            </a:lvl1pPr>
          </a:lstStyle>
          <a:p>
            <a:r>
              <a:rPr lang="de-CH"/>
              <a:t>Inhaltsverzeichnis (Schriftgrösse 22, Fett, Farbe R0 G128 B47)  </a:t>
            </a:r>
            <a:endParaRPr lang="de-CH" dirty="0"/>
          </a:p>
        </p:txBody>
      </p:sp>
      <p:cxnSp>
        <p:nvCxnSpPr>
          <p:cNvPr id="18" name="Gerader Verbinder 17"/>
          <p:cNvCxnSpPr/>
          <p:nvPr userDrawn="1"/>
        </p:nvCxnSpPr>
        <p:spPr bwMode="auto">
          <a:xfrm>
            <a:off x="623392" y="1340768"/>
            <a:ext cx="11570392"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Tree>
    <p:extLst>
      <p:ext uri="{BB962C8B-B14F-4D97-AF65-F5344CB8AC3E}">
        <p14:creationId xmlns:p14="http://schemas.microsoft.com/office/powerpoint/2010/main" val="58513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gradFill rotWithShape="1">
          <a:gsLst>
            <a:gs pos="0">
              <a:srgbClr val="1F4E79"/>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26E834-7E1A-09D9-9476-DF91DCC0A81D}"/>
              </a:ext>
            </a:extLst>
          </p:cNvPr>
          <p:cNvGraphicFramePr>
            <a:graphicFrameLocks noChangeAspect="1"/>
          </p:cNvGraphicFramePr>
          <p:nvPr userDrawn="1">
            <p:custDataLst>
              <p:tags r:id="rId1"/>
            </p:custDataLst>
            <p:extLst>
              <p:ext uri="{D42A27DB-BD31-4B8C-83A1-F6EECF244321}">
                <p14:modId xmlns:p14="http://schemas.microsoft.com/office/powerpoint/2010/main" val="174640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A126E834-7E1A-09D9-9476-DF91DCC0A8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 name="Picture 17" descr="A white polygonal sphere with black background&#10;&#10;Description automatically generated">
            <a:extLst>
              <a:ext uri="{FF2B5EF4-FFF2-40B4-BE49-F238E27FC236}">
                <a16:creationId xmlns:a16="http://schemas.microsoft.com/office/drawing/2014/main" id="{8322D0A3-1B4D-8055-B1AD-DB156C0A8E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31904" y="0"/>
            <a:ext cx="6858000" cy="6858000"/>
          </a:xfrm>
          <a:prstGeom prst="rect">
            <a:avLst/>
          </a:prstGeom>
        </p:spPr>
      </p:pic>
      <p:sp>
        <p:nvSpPr>
          <p:cNvPr id="8" name="Rectangle 7">
            <a:extLst>
              <a:ext uri="{FF2B5EF4-FFF2-40B4-BE49-F238E27FC236}">
                <a16:creationId xmlns:a16="http://schemas.microsoft.com/office/drawing/2014/main" id="{10926FBB-81C1-04CF-A4C4-748E57F23EC2}"/>
              </a:ext>
            </a:extLst>
          </p:cNvPr>
          <p:cNvSpPr/>
          <p:nvPr userDrawn="1"/>
        </p:nvSpPr>
        <p:spPr bwMode="auto">
          <a:xfrm>
            <a:off x="695400" y="800708"/>
            <a:ext cx="7920000" cy="5256584"/>
          </a:xfrm>
          <a:prstGeom prst="rect">
            <a:avLst/>
          </a:prstGeom>
          <a:solidFill>
            <a:srgbClr val="1F4E79">
              <a:alpha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pic>
        <p:nvPicPr>
          <p:cNvPr id="4" name="Picture 3" descr="A white text on a black background&#10;&#10;Description automatically generated">
            <a:extLst>
              <a:ext uri="{FF2B5EF4-FFF2-40B4-BE49-F238E27FC236}">
                <a16:creationId xmlns:a16="http://schemas.microsoft.com/office/drawing/2014/main" id="{2FB32C0D-5287-1E4C-42FB-37722E4D7C6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1424" y="908720"/>
            <a:ext cx="2304256" cy="1152128"/>
          </a:xfrm>
          <a:prstGeom prst="rect">
            <a:avLst/>
          </a:prstGeom>
        </p:spPr>
      </p:pic>
      <p:sp>
        <p:nvSpPr>
          <p:cNvPr id="6" name="Text Placeholder 5">
            <a:extLst>
              <a:ext uri="{FF2B5EF4-FFF2-40B4-BE49-F238E27FC236}">
                <a16:creationId xmlns:a16="http://schemas.microsoft.com/office/drawing/2014/main" id="{530641FE-B276-320A-E68C-AA52645A9C7C}"/>
              </a:ext>
            </a:extLst>
          </p:cNvPr>
          <p:cNvSpPr>
            <a:spLocks noGrp="1"/>
          </p:cNvSpPr>
          <p:nvPr>
            <p:ph type="body" sz="quarter" idx="10" hasCustomPrompt="1"/>
          </p:nvPr>
        </p:nvSpPr>
        <p:spPr>
          <a:xfrm>
            <a:off x="843088" y="2708920"/>
            <a:ext cx="7488832" cy="504825"/>
          </a:xfrm>
          <a:prstGeom prst="rect">
            <a:avLst/>
          </a:prstGeom>
        </p:spPr>
        <p:txBody>
          <a:bodyPr/>
          <a:lstStyle>
            <a:lvl1pPr rtl="0">
              <a:defRPr sz="2800" b="1">
                <a:solidFill>
                  <a:schemeClr val="tx1"/>
                </a:solidFill>
              </a:defRPr>
            </a:lvl1pPr>
            <a:lvl3pPr marL="182562" indent="0">
              <a:buNone/>
              <a:defRPr/>
            </a:lvl3pPr>
            <a:lvl4pPr marL="358775" indent="0">
              <a:buNone/>
              <a:defRPr sz="2800" b="1">
                <a:solidFill>
                  <a:schemeClr val="tx1"/>
                </a:solidFill>
              </a:defRPr>
            </a:lvl4pPr>
          </a:lstStyle>
          <a:p>
            <a:pPr lvl="0"/>
            <a:r>
              <a:rPr lang="de-CH"/>
              <a:t>Titel Schriftgrösse 28 White Bold</a:t>
            </a:r>
            <a:endParaRPr lang="de-CH" dirty="0"/>
          </a:p>
        </p:txBody>
      </p:sp>
      <p:sp>
        <p:nvSpPr>
          <p:cNvPr id="10" name="Text Placeholder 5">
            <a:extLst>
              <a:ext uri="{FF2B5EF4-FFF2-40B4-BE49-F238E27FC236}">
                <a16:creationId xmlns:a16="http://schemas.microsoft.com/office/drawing/2014/main" id="{BF48E922-0857-E057-F8AD-8DA0C9881DD0}"/>
              </a:ext>
            </a:extLst>
          </p:cNvPr>
          <p:cNvSpPr>
            <a:spLocks noGrp="1"/>
          </p:cNvSpPr>
          <p:nvPr>
            <p:ph type="body" sz="quarter" idx="11" hasCustomPrompt="1"/>
          </p:nvPr>
        </p:nvSpPr>
        <p:spPr>
          <a:xfrm>
            <a:off x="1274491" y="3373914"/>
            <a:ext cx="7057430" cy="504825"/>
          </a:xfrm>
          <a:prstGeom prst="rect">
            <a:avLst/>
          </a:prstGeom>
        </p:spPr>
        <p:txBody>
          <a:bodyPr/>
          <a:lstStyle>
            <a:lvl1pPr rtl="0">
              <a:defRPr sz="2000" b="0">
                <a:solidFill>
                  <a:schemeClr val="tx1"/>
                </a:solidFill>
              </a:defRPr>
            </a:lvl1pPr>
            <a:lvl3pPr marL="182562" indent="0">
              <a:buNone/>
              <a:defRPr/>
            </a:lvl3pPr>
            <a:lvl4pPr marL="358775" indent="0">
              <a:buNone/>
              <a:defRPr sz="2800" b="1">
                <a:solidFill>
                  <a:schemeClr val="tx1"/>
                </a:solidFill>
              </a:defRPr>
            </a:lvl4pPr>
          </a:lstStyle>
          <a:p>
            <a:pPr lvl="0"/>
            <a:r>
              <a:rPr lang="de-CH"/>
              <a:t>Untertitel Schriftgrösse 20 White</a:t>
            </a:r>
            <a:endParaRPr lang="de-CH" dirty="0"/>
          </a:p>
        </p:txBody>
      </p:sp>
      <p:sp>
        <p:nvSpPr>
          <p:cNvPr id="11" name="Textplatzhalter 2">
            <a:extLst>
              <a:ext uri="{FF2B5EF4-FFF2-40B4-BE49-F238E27FC236}">
                <a16:creationId xmlns:a16="http://schemas.microsoft.com/office/drawing/2014/main" id="{DC286992-2B56-8D4B-046E-BC413F3184D9}"/>
              </a:ext>
            </a:extLst>
          </p:cNvPr>
          <p:cNvSpPr>
            <a:spLocks noGrp="1"/>
          </p:cNvSpPr>
          <p:nvPr>
            <p:ph type="body" sz="quarter" idx="12" hasCustomPrompt="1"/>
          </p:nvPr>
        </p:nvSpPr>
        <p:spPr>
          <a:xfrm>
            <a:off x="1271464" y="4293096"/>
            <a:ext cx="5544616" cy="318924"/>
          </a:xfrm>
          <a:prstGeom prst="rect">
            <a:avLst/>
          </a:prstGeom>
          <a:noFill/>
        </p:spPr>
        <p:txBody>
          <a:bodyPr bIns="72000"/>
          <a:lstStyle>
            <a:lvl1pPr rtl="0">
              <a:defRPr>
                <a:solidFill>
                  <a:schemeClr val="tx1"/>
                </a:solidFill>
              </a:defRPr>
            </a:lvl1pPr>
          </a:lstStyle>
          <a:p>
            <a:pPr lvl="0"/>
            <a:r>
              <a:rPr lang="de-CH"/>
              <a:t>Name Dozent 1 (max. 1 Zeile, Grösse 16, Farbe R0 G0 B0)</a:t>
            </a:r>
            <a:endParaRPr lang="de-CH" dirty="0"/>
          </a:p>
        </p:txBody>
      </p:sp>
      <p:sp>
        <p:nvSpPr>
          <p:cNvPr id="12" name="Textplatzhalter 5">
            <a:extLst>
              <a:ext uri="{FF2B5EF4-FFF2-40B4-BE49-F238E27FC236}">
                <a16:creationId xmlns:a16="http://schemas.microsoft.com/office/drawing/2014/main" id="{741FEAEC-0B43-D1DE-1B66-2A1E7E59FE24}"/>
              </a:ext>
            </a:extLst>
          </p:cNvPr>
          <p:cNvSpPr>
            <a:spLocks noGrp="1"/>
          </p:cNvSpPr>
          <p:nvPr>
            <p:ph type="body" sz="quarter" idx="13" hasCustomPrompt="1"/>
          </p:nvPr>
        </p:nvSpPr>
        <p:spPr>
          <a:xfrm>
            <a:off x="1271464" y="4611426"/>
            <a:ext cx="5544616" cy="360363"/>
          </a:xfrm>
          <a:prstGeom prst="rect">
            <a:avLst/>
          </a:prstGeom>
        </p:spPr>
        <p:txBody>
          <a:bodyPr/>
          <a:lstStyle>
            <a:lvl1pPr rtl="0">
              <a:defRPr baseline="0">
                <a:solidFill>
                  <a:schemeClr val="tx1"/>
                </a:solidFill>
              </a:defRPr>
            </a:lvl1pPr>
            <a:lvl2pPr marL="1587" indent="0">
              <a:buNone/>
              <a:defRPr/>
            </a:lvl2pPr>
            <a:lvl3pPr marL="182562" indent="0">
              <a:buNone/>
              <a:defRPr/>
            </a:lvl3pPr>
            <a:lvl4pPr marL="358775" indent="0">
              <a:buNone/>
              <a:defRPr/>
            </a:lvl4pPr>
            <a:lvl5pPr marL="538163" indent="0">
              <a:buNone/>
              <a:defRPr/>
            </a:lvl5pPr>
          </a:lstStyle>
          <a:p>
            <a:pPr lvl="0"/>
            <a:r>
              <a:rPr lang="de-CH"/>
              <a:t>Name Dozent 2 (max. 1 Zeile, Grösse 16, Farbe R0 G0 B0)</a:t>
            </a:r>
          </a:p>
          <a:p>
            <a:pPr lvl="0"/>
            <a:endParaRPr lang="de-CH" dirty="0"/>
          </a:p>
        </p:txBody>
      </p:sp>
      <p:sp>
        <p:nvSpPr>
          <p:cNvPr id="13" name="Textplatzhalter 2">
            <a:extLst>
              <a:ext uri="{FF2B5EF4-FFF2-40B4-BE49-F238E27FC236}">
                <a16:creationId xmlns:a16="http://schemas.microsoft.com/office/drawing/2014/main" id="{D743C025-A14A-DC8B-1A9E-65CACD735780}"/>
              </a:ext>
            </a:extLst>
          </p:cNvPr>
          <p:cNvSpPr>
            <a:spLocks noGrp="1"/>
          </p:cNvSpPr>
          <p:nvPr>
            <p:ph type="body" sz="quarter" idx="16" hasCustomPrompt="1"/>
          </p:nvPr>
        </p:nvSpPr>
        <p:spPr>
          <a:xfrm>
            <a:off x="6888088" y="4293096"/>
            <a:ext cx="1368152" cy="318924"/>
          </a:xfrm>
          <a:prstGeom prst="rect">
            <a:avLst/>
          </a:prstGeom>
          <a:noFill/>
        </p:spPr>
        <p:txBody>
          <a:bodyPr bIns="72000"/>
          <a:lstStyle>
            <a:lvl1pPr rtl="0">
              <a:defRPr lang="en-GB" dirty="0">
                <a:solidFill>
                  <a:schemeClr val="tx1"/>
                </a:solidFill>
              </a:defRPr>
            </a:lvl1pPr>
          </a:lstStyle>
          <a:p>
            <a:pPr lvl="0"/>
            <a:r>
              <a:rPr lang="de-CH"/>
              <a:t>TT.MM.JJJJ</a:t>
            </a:r>
            <a:endParaRPr lang="de-CH" dirty="0"/>
          </a:p>
        </p:txBody>
      </p:sp>
      <p:sp>
        <p:nvSpPr>
          <p:cNvPr id="14" name="Textplatzhalter 5">
            <a:extLst>
              <a:ext uri="{FF2B5EF4-FFF2-40B4-BE49-F238E27FC236}">
                <a16:creationId xmlns:a16="http://schemas.microsoft.com/office/drawing/2014/main" id="{E82BB2D2-0B4C-C969-4A12-FD539E8A0292}"/>
              </a:ext>
            </a:extLst>
          </p:cNvPr>
          <p:cNvSpPr>
            <a:spLocks noGrp="1"/>
          </p:cNvSpPr>
          <p:nvPr>
            <p:ph type="body" sz="quarter" idx="17" hasCustomPrompt="1"/>
          </p:nvPr>
        </p:nvSpPr>
        <p:spPr>
          <a:xfrm>
            <a:off x="6888088" y="4611426"/>
            <a:ext cx="1368152" cy="360363"/>
          </a:xfrm>
          <a:prstGeom prst="rect">
            <a:avLst/>
          </a:prstGeom>
        </p:spPr>
        <p:txBody>
          <a:bodyPr/>
          <a:lstStyle>
            <a:lvl1pPr rtl="0">
              <a:defRPr baseline="0">
                <a:solidFill>
                  <a:schemeClr val="tx1"/>
                </a:solidFill>
              </a:defRPr>
            </a:lvl1pPr>
            <a:lvl2pPr marL="1587" indent="0">
              <a:buNone/>
              <a:defRPr/>
            </a:lvl2pPr>
            <a:lvl3pPr marL="182562" indent="0">
              <a:buNone/>
              <a:defRPr/>
            </a:lvl3pPr>
            <a:lvl4pPr marL="358775" indent="0">
              <a:buNone/>
              <a:defRPr/>
            </a:lvl4pPr>
            <a:lvl5pPr marL="538163" indent="0">
              <a:buNone/>
              <a:defRPr/>
            </a:lvl5pPr>
          </a:lstStyle>
          <a:p>
            <a:pPr lvl="0"/>
            <a:r>
              <a:rPr lang="de-CH"/>
              <a:t>Ort </a:t>
            </a:r>
          </a:p>
          <a:p>
            <a:pPr lvl="0"/>
            <a:endParaRPr lang="de-CH" dirty="0"/>
          </a:p>
        </p:txBody>
      </p:sp>
      <p:sp>
        <p:nvSpPr>
          <p:cNvPr id="15" name="Textplatzhalter 5">
            <a:extLst>
              <a:ext uri="{FF2B5EF4-FFF2-40B4-BE49-F238E27FC236}">
                <a16:creationId xmlns:a16="http://schemas.microsoft.com/office/drawing/2014/main" id="{AB9059BA-D0E1-F83C-5032-5F96C89056B6}"/>
              </a:ext>
            </a:extLst>
          </p:cNvPr>
          <p:cNvSpPr>
            <a:spLocks noGrp="1"/>
          </p:cNvSpPr>
          <p:nvPr>
            <p:ph type="body" sz="quarter" idx="18" hasCustomPrompt="1"/>
          </p:nvPr>
        </p:nvSpPr>
        <p:spPr>
          <a:xfrm>
            <a:off x="1271464" y="4982430"/>
            <a:ext cx="5544616" cy="360363"/>
          </a:xfrm>
          <a:prstGeom prst="rect">
            <a:avLst/>
          </a:prstGeom>
        </p:spPr>
        <p:txBody>
          <a:bodyPr/>
          <a:lstStyle>
            <a:lvl1pPr rtl="0">
              <a:defRPr baseline="0">
                <a:solidFill>
                  <a:schemeClr val="tx1"/>
                </a:solidFill>
              </a:defRPr>
            </a:lvl1pPr>
            <a:lvl2pPr marL="1587" indent="0">
              <a:buNone/>
              <a:defRPr/>
            </a:lvl2pPr>
            <a:lvl3pPr marL="182562" indent="0">
              <a:buNone/>
              <a:defRPr/>
            </a:lvl3pPr>
            <a:lvl4pPr marL="358775" indent="0">
              <a:buNone/>
              <a:defRPr/>
            </a:lvl4pPr>
            <a:lvl5pPr marL="538163" indent="0">
              <a:buNone/>
              <a:defRPr/>
            </a:lvl5pPr>
          </a:lstStyle>
          <a:p>
            <a:pPr lvl="0"/>
            <a:r>
              <a:rPr lang="de-CH"/>
              <a:t>Name Dozent 2 (max. 1 Zeile, Grösse 16, Farbe R0 G0 B0)</a:t>
            </a:r>
          </a:p>
          <a:p>
            <a:pPr lvl="0"/>
            <a:endParaRPr lang="de-CH" dirty="0"/>
          </a:p>
        </p:txBody>
      </p:sp>
    </p:spTree>
    <p:extLst>
      <p:ext uri="{BB962C8B-B14F-4D97-AF65-F5344CB8AC3E}">
        <p14:creationId xmlns:p14="http://schemas.microsoft.com/office/powerpoint/2010/main" val="23151086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Kapitel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B4EE58-5519-48F6-AD41-F01CFC4BD9A5}"/>
              </a:ext>
            </a:extLst>
          </p:cNvPr>
          <p:cNvGraphicFramePr>
            <a:graphicFrameLocks noChangeAspect="1"/>
          </p:cNvGraphicFramePr>
          <p:nvPr userDrawn="1">
            <p:custDataLst>
              <p:tags r:id="rId1"/>
            </p:custDataLst>
            <p:extLst>
              <p:ext uri="{D42A27DB-BD31-4B8C-83A1-F6EECF244321}">
                <p14:modId xmlns:p14="http://schemas.microsoft.com/office/powerpoint/2010/main" val="381212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ct 2" hidden="1">
                        <a:extLst>
                          <a:ext uri="{FF2B5EF4-FFF2-40B4-BE49-F238E27FC236}">
                            <a16:creationId xmlns:a16="http://schemas.microsoft.com/office/drawing/2014/main" id="{F0B4EE58-5519-48F6-AD41-F01CFC4BD9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7"/>
          <p:cNvSpPr>
            <a:spLocks noGrp="1"/>
          </p:cNvSpPr>
          <p:nvPr>
            <p:ph type="body" sz="quarter" idx="14" hasCustomPrompt="1"/>
          </p:nvPr>
        </p:nvSpPr>
        <p:spPr>
          <a:xfrm>
            <a:off x="551384" y="205926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1" name="Textplatzhalter 7"/>
          <p:cNvSpPr>
            <a:spLocks noGrp="1"/>
          </p:cNvSpPr>
          <p:nvPr>
            <p:ph type="body" sz="quarter" idx="15" hasCustomPrompt="1"/>
          </p:nvPr>
        </p:nvSpPr>
        <p:spPr>
          <a:xfrm>
            <a:off x="551384" y="254532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1" baseline="0">
                <a:solidFill>
                  <a:srgbClr val="008534"/>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3"/>
              <a:tabLst/>
              <a:defRPr/>
            </a:pPr>
            <a:r>
              <a:rPr lang="de-CH"/>
              <a:t>Titel Kapitel (Schriftgrösse 18, Fett, Farbe R0 G128 B47)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51384" y="303137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51384" y="351743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51384" y="4005338"/>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51384" y="449139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6" name="Textplatzhalter 7"/>
          <p:cNvSpPr>
            <a:spLocks noGrp="1"/>
          </p:cNvSpPr>
          <p:nvPr>
            <p:ph type="body" sz="quarter" idx="20" hasCustomPrompt="1"/>
          </p:nvPr>
        </p:nvSpPr>
        <p:spPr>
          <a:xfrm>
            <a:off x="551384" y="497745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21" name="Textplatzhalter 7"/>
          <p:cNvSpPr>
            <a:spLocks noGrp="1"/>
          </p:cNvSpPr>
          <p:nvPr>
            <p:ph type="body" sz="quarter" idx="12" hasCustomPrompt="1"/>
          </p:nvPr>
        </p:nvSpPr>
        <p:spPr>
          <a:xfrm>
            <a:off x="551384" y="1556792"/>
            <a:ext cx="11160000" cy="363600"/>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dirty="0"/>
          </a:p>
        </p:txBody>
      </p:sp>
      <p:cxnSp>
        <p:nvCxnSpPr>
          <p:cNvPr id="18" name="Gerader Verbinder 17"/>
          <p:cNvCxnSpPr/>
          <p:nvPr userDrawn="1"/>
        </p:nvCxnSpPr>
        <p:spPr bwMode="auto">
          <a:xfrm>
            <a:off x="621600" y="2924944"/>
            <a:ext cx="11570400"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
        <p:nvSpPr>
          <p:cNvPr id="19"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00802F"/>
                </a:solidFill>
              </a:defRPr>
            </a:lvl1pPr>
          </a:lstStyle>
          <a:p>
            <a:r>
              <a:rPr lang="de-CH"/>
              <a:t>Inhaltsverzeichnis (Schriftgrösse 22, Fett, Farbe R0 G128 B47)  </a:t>
            </a:r>
            <a:endParaRPr lang="de-CH" dirty="0"/>
          </a:p>
        </p:txBody>
      </p:sp>
      <p:cxnSp>
        <p:nvCxnSpPr>
          <p:cNvPr id="20" name="Gerader Verbinder 19"/>
          <p:cNvCxnSpPr/>
          <p:nvPr userDrawn="1"/>
        </p:nvCxnSpPr>
        <p:spPr bwMode="auto">
          <a:xfrm>
            <a:off x="623392" y="1340768"/>
            <a:ext cx="11570392"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Tree>
    <p:extLst>
      <p:ext uri="{BB962C8B-B14F-4D97-AF65-F5344CB8AC3E}">
        <p14:creationId xmlns:p14="http://schemas.microsoft.com/office/powerpoint/2010/main" val="662582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Kapitel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E05F98-E0E4-48F8-8336-590B2729C5DE}"/>
              </a:ext>
            </a:extLst>
          </p:cNvPr>
          <p:cNvGraphicFramePr>
            <a:graphicFrameLocks noChangeAspect="1"/>
          </p:cNvGraphicFramePr>
          <p:nvPr userDrawn="1">
            <p:custDataLst>
              <p:tags r:id="rId1"/>
            </p:custDataLst>
            <p:extLst>
              <p:ext uri="{D42A27DB-BD31-4B8C-83A1-F6EECF244321}">
                <p14:modId xmlns:p14="http://schemas.microsoft.com/office/powerpoint/2010/main" val="4224486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ct 2" hidden="1">
                        <a:extLst>
                          <a:ext uri="{FF2B5EF4-FFF2-40B4-BE49-F238E27FC236}">
                            <a16:creationId xmlns:a16="http://schemas.microsoft.com/office/drawing/2014/main" id="{65E05F98-E0E4-48F8-8336-590B2729C5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7"/>
          <p:cNvSpPr>
            <a:spLocks noGrp="1"/>
          </p:cNvSpPr>
          <p:nvPr>
            <p:ph type="body" sz="quarter" idx="14" hasCustomPrompt="1"/>
          </p:nvPr>
        </p:nvSpPr>
        <p:spPr>
          <a:xfrm>
            <a:off x="551384" y="205926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2"/>
              <a:tabLst/>
              <a:defRPr/>
            </a:pPr>
            <a:r>
              <a:rPr lang="de-CH"/>
              <a:t>Titel Kapitel (Schriftgrösse 18, Farbe R0 G128 B47) </a:t>
            </a:r>
          </a:p>
          <a:p>
            <a:pPr lvl="0"/>
            <a:endParaRPr lang="de-CH"/>
          </a:p>
          <a:p>
            <a:pPr lvl="0"/>
            <a:endParaRPr lang="de-CH"/>
          </a:p>
          <a:p>
            <a:pPr lvl="0"/>
            <a:endParaRPr lang="de-CH" dirty="0"/>
          </a:p>
        </p:txBody>
      </p:sp>
      <p:sp>
        <p:nvSpPr>
          <p:cNvPr id="11" name="Textplatzhalter 7"/>
          <p:cNvSpPr>
            <a:spLocks noGrp="1"/>
          </p:cNvSpPr>
          <p:nvPr>
            <p:ph type="body" sz="quarter" idx="15" hasCustomPrompt="1"/>
          </p:nvPr>
        </p:nvSpPr>
        <p:spPr>
          <a:xfrm>
            <a:off x="551384" y="254532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3"/>
              <a:tabLst/>
              <a:defRPr/>
            </a:pPr>
            <a:r>
              <a:rPr lang="de-CH"/>
              <a:t>Titel Kapitel (Schriftgrösse 18, Farbe R0 G128 B47)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51384" y="303137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1" baseline="0">
                <a:solidFill>
                  <a:srgbClr val="00802F"/>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4"/>
              <a:tabLst/>
              <a:defRPr/>
            </a:pPr>
            <a:r>
              <a:rPr lang="de-CH"/>
              <a:t>Titel Kapitel (Schriftgrösse 18, Fett, Farbe R0 G128 B47) </a:t>
            </a:r>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51384" y="351743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51384" y="4005338"/>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51384" y="449139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6" name="Textplatzhalter 7"/>
          <p:cNvSpPr>
            <a:spLocks noGrp="1"/>
          </p:cNvSpPr>
          <p:nvPr>
            <p:ph type="body" sz="quarter" idx="20" hasCustomPrompt="1"/>
          </p:nvPr>
        </p:nvSpPr>
        <p:spPr>
          <a:xfrm>
            <a:off x="551384" y="497745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20" name="Textplatzhalter 7"/>
          <p:cNvSpPr>
            <a:spLocks noGrp="1"/>
          </p:cNvSpPr>
          <p:nvPr>
            <p:ph type="body" sz="quarter" idx="12" hasCustomPrompt="1"/>
          </p:nvPr>
        </p:nvSpPr>
        <p:spPr>
          <a:xfrm>
            <a:off x="551384" y="1556792"/>
            <a:ext cx="11160000" cy="363600"/>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a:tabLst/>
              <a:defRPr/>
            </a:pPr>
            <a:r>
              <a:rPr lang="de-CH"/>
              <a:t>Titel Kapitel (Schriftgrösse 18, Farbe R0 G128 B47) </a:t>
            </a:r>
          </a:p>
          <a:p>
            <a:pPr lvl="0"/>
            <a:endParaRPr lang="de-CH" dirty="0"/>
          </a:p>
        </p:txBody>
      </p:sp>
      <p:cxnSp>
        <p:nvCxnSpPr>
          <p:cNvPr id="18" name="Gerader Verbinder 17"/>
          <p:cNvCxnSpPr/>
          <p:nvPr userDrawn="1"/>
        </p:nvCxnSpPr>
        <p:spPr bwMode="auto">
          <a:xfrm>
            <a:off x="621600" y="3421099"/>
            <a:ext cx="11570400"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
        <p:nvSpPr>
          <p:cNvPr id="22"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00802F"/>
                </a:solidFill>
              </a:defRPr>
            </a:lvl1pPr>
          </a:lstStyle>
          <a:p>
            <a:r>
              <a:rPr lang="de-CH"/>
              <a:t>Inhaltsverzeichnis (Schriftgrösse 22, Fett, Farbe R0 G128 B47)  </a:t>
            </a:r>
            <a:endParaRPr lang="de-CH" dirty="0"/>
          </a:p>
        </p:txBody>
      </p:sp>
      <p:cxnSp>
        <p:nvCxnSpPr>
          <p:cNvPr id="19" name="Gerader Verbinder 18"/>
          <p:cNvCxnSpPr/>
          <p:nvPr userDrawn="1"/>
        </p:nvCxnSpPr>
        <p:spPr bwMode="auto">
          <a:xfrm>
            <a:off x="623392" y="1340768"/>
            <a:ext cx="11570392"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Tree>
    <p:extLst>
      <p:ext uri="{BB962C8B-B14F-4D97-AF65-F5344CB8AC3E}">
        <p14:creationId xmlns:p14="http://schemas.microsoft.com/office/powerpoint/2010/main" val="356410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Kapitel 5">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B0FCE9C-32E6-4B5D-B864-7021DF7BCBD3}"/>
              </a:ext>
            </a:extLst>
          </p:cNvPr>
          <p:cNvGraphicFramePr>
            <a:graphicFrameLocks noChangeAspect="1"/>
          </p:cNvGraphicFramePr>
          <p:nvPr userDrawn="1">
            <p:custDataLst>
              <p:tags r:id="rId1"/>
            </p:custDataLst>
            <p:extLst>
              <p:ext uri="{D42A27DB-BD31-4B8C-83A1-F6EECF244321}">
                <p14:modId xmlns:p14="http://schemas.microsoft.com/office/powerpoint/2010/main" val="1914457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ct 2" hidden="1">
                        <a:extLst>
                          <a:ext uri="{FF2B5EF4-FFF2-40B4-BE49-F238E27FC236}">
                            <a16:creationId xmlns:a16="http://schemas.microsoft.com/office/drawing/2014/main" id="{7B0FCE9C-32E6-4B5D-B864-7021DF7BCB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7"/>
          <p:cNvSpPr>
            <a:spLocks noGrp="1"/>
          </p:cNvSpPr>
          <p:nvPr>
            <p:ph type="body" sz="quarter" idx="14" hasCustomPrompt="1"/>
          </p:nvPr>
        </p:nvSpPr>
        <p:spPr>
          <a:xfrm>
            <a:off x="551384" y="205926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1" name="Textplatzhalter 7"/>
          <p:cNvSpPr>
            <a:spLocks noGrp="1"/>
          </p:cNvSpPr>
          <p:nvPr>
            <p:ph type="body" sz="quarter" idx="15" hasCustomPrompt="1"/>
          </p:nvPr>
        </p:nvSpPr>
        <p:spPr>
          <a:xfrm>
            <a:off x="551384" y="254532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51384" y="303137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4"/>
              <a:tabLst/>
              <a:defRPr/>
            </a:pPr>
            <a:r>
              <a:rPr lang="de-CH"/>
              <a:t>Titel Kapitel (Schriftgrösse 18, Farbe R0 G0 B0) </a:t>
            </a:r>
          </a:p>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4"/>
              <a:tabLst/>
              <a:defRPr/>
            </a:pPr>
            <a:endParaRPr lang="de-CH"/>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51384" y="351743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1" baseline="0">
                <a:solidFill>
                  <a:srgbClr val="008534"/>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5"/>
              <a:tabLst/>
              <a:defRPr/>
            </a:pPr>
            <a:r>
              <a:rPr lang="de-CH"/>
              <a:t>Titel Kapitel (Schriftgrösse 18, Fett, Farbe R0 G128 B47)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51384" y="4005338"/>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51384" y="449139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6" name="Textplatzhalter 7"/>
          <p:cNvSpPr>
            <a:spLocks noGrp="1"/>
          </p:cNvSpPr>
          <p:nvPr>
            <p:ph type="body" sz="quarter" idx="20" hasCustomPrompt="1"/>
          </p:nvPr>
        </p:nvSpPr>
        <p:spPr>
          <a:xfrm>
            <a:off x="551384" y="497745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21" name="Textplatzhalter 7"/>
          <p:cNvSpPr>
            <a:spLocks noGrp="1"/>
          </p:cNvSpPr>
          <p:nvPr>
            <p:ph type="body" sz="quarter" idx="12" hasCustomPrompt="1"/>
          </p:nvPr>
        </p:nvSpPr>
        <p:spPr>
          <a:xfrm>
            <a:off x="551384" y="1556792"/>
            <a:ext cx="11160000" cy="363600"/>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dirty="0"/>
          </a:p>
        </p:txBody>
      </p:sp>
      <p:cxnSp>
        <p:nvCxnSpPr>
          <p:cNvPr id="18" name="Gerader Verbinder 17"/>
          <p:cNvCxnSpPr/>
          <p:nvPr userDrawn="1"/>
        </p:nvCxnSpPr>
        <p:spPr bwMode="auto">
          <a:xfrm>
            <a:off x="621600" y="3879060"/>
            <a:ext cx="11570400"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
        <p:nvSpPr>
          <p:cNvPr id="22"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00802F"/>
                </a:solidFill>
              </a:defRPr>
            </a:lvl1pPr>
          </a:lstStyle>
          <a:p>
            <a:r>
              <a:rPr lang="de-CH"/>
              <a:t>Inhaltsverzeichnis (Schriftgrösse 22, Fett, Farbe R0 G128 B47)  </a:t>
            </a:r>
            <a:endParaRPr lang="de-CH" dirty="0"/>
          </a:p>
        </p:txBody>
      </p:sp>
      <p:cxnSp>
        <p:nvCxnSpPr>
          <p:cNvPr id="19" name="Gerader Verbinder 18"/>
          <p:cNvCxnSpPr/>
          <p:nvPr userDrawn="1"/>
        </p:nvCxnSpPr>
        <p:spPr bwMode="auto">
          <a:xfrm>
            <a:off x="623392" y="1340768"/>
            <a:ext cx="11570392"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Tree>
    <p:extLst>
      <p:ext uri="{BB962C8B-B14F-4D97-AF65-F5344CB8AC3E}">
        <p14:creationId xmlns:p14="http://schemas.microsoft.com/office/powerpoint/2010/main" val="3585666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Kapitel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A16105-C42A-46C5-A47C-BB44C99E7FF1}"/>
              </a:ext>
            </a:extLst>
          </p:cNvPr>
          <p:cNvGraphicFramePr>
            <a:graphicFrameLocks noChangeAspect="1"/>
          </p:cNvGraphicFramePr>
          <p:nvPr userDrawn="1">
            <p:custDataLst>
              <p:tags r:id="rId1"/>
            </p:custDataLst>
            <p:extLst>
              <p:ext uri="{D42A27DB-BD31-4B8C-83A1-F6EECF244321}">
                <p14:modId xmlns:p14="http://schemas.microsoft.com/office/powerpoint/2010/main" val="568085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ct 2" hidden="1">
                        <a:extLst>
                          <a:ext uri="{FF2B5EF4-FFF2-40B4-BE49-F238E27FC236}">
                            <a16:creationId xmlns:a16="http://schemas.microsoft.com/office/drawing/2014/main" id="{D8A16105-C42A-46C5-A47C-BB44C99E7F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7"/>
          <p:cNvSpPr>
            <a:spLocks noGrp="1"/>
          </p:cNvSpPr>
          <p:nvPr>
            <p:ph type="body" sz="quarter" idx="14" hasCustomPrompt="1"/>
          </p:nvPr>
        </p:nvSpPr>
        <p:spPr>
          <a:xfrm>
            <a:off x="551384" y="205926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1" name="Textplatzhalter 7"/>
          <p:cNvSpPr>
            <a:spLocks noGrp="1"/>
          </p:cNvSpPr>
          <p:nvPr>
            <p:ph type="body" sz="quarter" idx="15" hasCustomPrompt="1"/>
          </p:nvPr>
        </p:nvSpPr>
        <p:spPr>
          <a:xfrm>
            <a:off x="551384" y="254532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51384" y="303137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51384" y="351743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51384" y="4005338"/>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1" baseline="0">
                <a:solidFill>
                  <a:srgbClr val="008534"/>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6"/>
              <a:tabLst/>
              <a:defRPr/>
            </a:pPr>
            <a:r>
              <a:rPr lang="de-CH"/>
              <a:t>Titel Kapitel (Schriftgrösse 18, Fett, Farbe R0 G128 B47)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51384" y="449139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dirty="0"/>
          </a:p>
        </p:txBody>
      </p:sp>
      <p:sp>
        <p:nvSpPr>
          <p:cNvPr id="16" name="Textplatzhalter 7"/>
          <p:cNvSpPr>
            <a:spLocks noGrp="1"/>
          </p:cNvSpPr>
          <p:nvPr>
            <p:ph type="body" sz="quarter" idx="20" hasCustomPrompt="1"/>
          </p:nvPr>
        </p:nvSpPr>
        <p:spPr>
          <a:xfrm>
            <a:off x="551384" y="497745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21" name="Textplatzhalter 7"/>
          <p:cNvSpPr>
            <a:spLocks noGrp="1"/>
          </p:cNvSpPr>
          <p:nvPr>
            <p:ph type="body" sz="quarter" idx="12" hasCustomPrompt="1"/>
          </p:nvPr>
        </p:nvSpPr>
        <p:spPr>
          <a:xfrm>
            <a:off x="551384" y="1556792"/>
            <a:ext cx="11160000" cy="363600"/>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endParaRPr lang="de-CH" dirty="0"/>
          </a:p>
        </p:txBody>
      </p:sp>
      <p:cxnSp>
        <p:nvCxnSpPr>
          <p:cNvPr id="18" name="Gerader Verbinder 17"/>
          <p:cNvCxnSpPr/>
          <p:nvPr userDrawn="1"/>
        </p:nvCxnSpPr>
        <p:spPr bwMode="auto">
          <a:xfrm>
            <a:off x="623392" y="4384115"/>
            <a:ext cx="11570400"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
        <p:nvSpPr>
          <p:cNvPr id="22"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00802F"/>
                </a:solidFill>
              </a:defRPr>
            </a:lvl1pPr>
          </a:lstStyle>
          <a:p>
            <a:r>
              <a:rPr lang="de-CH"/>
              <a:t>Inhaltsverzeichnis (Schriftgrösse 22, Fett, Farbe R0 G128 B47)  </a:t>
            </a:r>
            <a:endParaRPr lang="de-CH" dirty="0"/>
          </a:p>
        </p:txBody>
      </p:sp>
      <p:cxnSp>
        <p:nvCxnSpPr>
          <p:cNvPr id="19" name="Gerader Verbinder 18"/>
          <p:cNvCxnSpPr/>
          <p:nvPr userDrawn="1"/>
        </p:nvCxnSpPr>
        <p:spPr bwMode="auto">
          <a:xfrm>
            <a:off x="623392" y="1340768"/>
            <a:ext cx="11570392"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Tree>
    <p:extLst>
      <p:ext uri="{BB962C8B-B14F-4D97-AF65-F5344CB8AC3E}">
        <p14:creationId xmlns:p14="http://schemas.microsoft.com/office/powerpoint/2010/main" val="180465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Kapitel 7">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033A68-D520-4C7C-B315-D19D217EBBCE}"/>
              </a:ext>
            </a:extLst>
          </p:cNvPr>
          <p:cNvGraphicFramePr>
            <a:graphicFrameLocks noChangeAspect="1"/>
          </p:cNvGraphicFramePr>
          <p:nvPr userDrawn="1">
            <p:custDataLst>
              <p:tags r:id="rId1"/>
            </p:custDataLst>
            <p:extLst>
              <p:ext uri="{D42A27DB-BD31-4B8C-83A1-F6EECF244321}">
                <p14:modId xmlns:p14="http://schemas.microsoft.com/office/powerpoint/2010/main" val="2573485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ct 2" hidden="1">
                        <a:extLst>
                          <a:ext uri="{FF2B5EF4-FFF2-40B4-BE49-F238E27FC236}">
                            <a16:creationId xmlns:a16="http://schemas.microsoft.com/office/drawing/2014/main" id="{92033A68-D520-4C7C-B315-D19D217EBB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platzhalter 7"/>
          <p:cNvSpPr>
            <a:spLocks noGrp="1"/>
          </p:cNvSpPr>
          <p:nvPr>
            <p:ph type="body" sz="quarter" idx="12" hasCustomPrompt="1"/>
          </p:nvPr>
        </p:nvSpPr>
        <p:spPr>
          <a:xfrm>
            <a:off x="548130" y="1556792"/>
            <a:ext cx="11160000" cy="363600"/>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a:tabLst/>
              <a:defRPr/>
            </a:pPr>
            <a:r>
              <a:rPr lang="de-CH"/>
              <a:t>Titel Kapitel (Schriftgrösse 18, Farbe R0 G0 B0) </a:t>
            </a:r>
          </a:p>
          <a:p>
            <a:pPr marL="271463" marR="0" lvl="0" indent="-271463" algn="l" defTabSz="914400" rtl="0" eaLnBrk="0" fontAlgn="base" latinLnBrk="0" hangingPunct="0">
              <a:lnSpc>
                <a:spcPct val="100000"/>
              </a:lnSpc>
              <a:spcBef>
                <a:spcPct val="0"/>
              </a:spcBef>
              <a:spcAft>
                <a:spcPts val="0"/>
              </a:spcAft>
              <a:buClrTx/>
              <a:buSzTx/>
              <a:buFont typeface="+mj-lt"/>
              <a:buAutoNum type="arabicPeriod"/>
              <a:tabLst/>
              <a:defRPr/>
            </a:pPr>
            <a:endParaRPr lang="de-CH"/>
          </a:p>
          <a:p>
            <a:pPr lvl="0"/>
            <a:endParaRPr lang="de-CH" dirty="0"/>
          </a:p>
        </p:txBody>
      </p:sp>
      <p:sp>
        <p:nvSpPr>
          <p:cNvPr id="10" name="Textplatzhalter 7"/>
          <p:cNvSpPr>
            <a:spLocks noGrp="1"/>
          </p:cNvSpPr>
          <p:nvPr>
            <p:ph type="body" sz="quarter" idx="14" hasCustomPrompt="1"/>
          </p:nvPr>
        </p:nvSpPr>
        <p:spPr>
          <a:xfrm>
            <a:off x="548130" y="205926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2"/>
              <a:tabLst/>
              <a:defRPr/>
            </a:pPr>
            <a:r>
              <a:rPr lang="de-CH"/>
              <a:t>Titel Kapitel (Schriftgrösse 18, Farbe R0 G0 B0) </a:t>
            </a:r>
          </a:p>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2"/>
              <a:tabLst/>
              <a:defRPr/>
            </a:pPr>
            <a:endParaRPr lang="de-CH"/>
          </a:p>
          <a:p>
            <a:pPr lvl="0"/>
            <a:endParaRPr lang="de-CH"/>
          </a:p>
          <a:p>
            <a:pPr lvl="0"/>
            <a:endParaRPr lang="de-CH"/>
          </a:p>
          <a:p>
            <a:pPr lvl="0"/>
            <a:endParaRPr lang="de-CH" dirty="0"/>
          </a:p>
        </p:txBody>
      </p:sp>
      <p:sp>
        <p:nvSpPr>
          <p:cNvPr id="11" name="Textplatzhalter 7"/>
          <p:cNvSpPr>
            <a:spLocks noGrp="1"/>
          </p:cNvSpPr>
          <p:nvPr>
            <p:ph type="body" sz="quarter" idx="15" hasCustomPrompt="1"/>
          </p:nvPr>
        </p:nvSpPr>
        <p:spPr>
          <a:xfrm>
            <a:off x="548130" y="254532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48130" y="303137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48130" y="351743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48130" y="4005338"/>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48130" y="449139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1" baseline="0">
                <a:solidFill>
                  <a:srgbClr val="00802F"/>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7"/>
              <a:tabLst/>
              <a:defRPr/>
            </a:pPr>
            <a:r>
              <a:rPr lang="de-CH"/>
              <a:t>Titel Kapitel (Schriftgrösse 18, Fett, Farbe R0 G128 B47) </a:t>
            </a:r>
          </a:p>
          <a:p>
            <a:pPr lvl="0"/>
            <a:endParaRPr lang="de-CH"/>
          </a:p>
          <a:p>
            <a:pPr lvl="0"/>
            <a:endParaRPr lang="de-CH"/>
          </a:p>
          <a:p>
            <a:pPr lvl="0"/>
            <a:endParaRPr lang="de-CH" dirty="0"/>
          </a:p>
        </p:txBody>
      </p:sp>
      <p:sp>
        <p:nvSpPr>
          <p:cNvPr id="16" name="Textplatzhalter 7"/>
          <p:cNvSpPr>
            <a:spLocks noGrp="1"/>
          </p:cNvSpPr>
          <p:nvPr>
            <p:ph type="body" sz="quarter" idx="20" hasCustomPrompt="1"/>
          </p:nvPr>
        </p:nvSpPr>
        <p:spPr>
          <a:xfrm>
            <a:off x="548130" y="497745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cxnSp>
        <p:nvCxnSpPr>
          <p:cNvPr id="18" name="Gerader Verbinder 17"/>
          <p:cNvCxnSpPr/>
          <p:nvPr userDrawn="1"/>
        </p:nvCxnSpPr>
        <p:spPr bwMode="auto">
          <a:xfrm>
            <a:off x="621600" y="4853019"/>
            <a:ext cx="11570400"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
        <p:nvSpPr>
          <p:cNvPr id="21"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00802F"/>
                </a:solidFill>
              </a:defRPr>
            </a:lvl1pPr>
          </a:lstStyle>
          <a:p>
            <a:r>
              <a:rPr lang="de-CH"/>
              <a:t>Inhaltsverzeichnis (Schriftgrösse 22, Fett, Farbe R0 G128 B47)  </a:t>
            </a:r>
            <a:endParaRPr lang="de-CH" dirty="0"/>
          </a:p>
        </p:txBody>
      </p:sp>
      <p:cxnSp>
        <p:nvCxnSpPr>
          <p:cNvPr id="19" name="Gerader Verbinder 18"/>
          <p:cNvCxnSpPr/>
          <p:nvPr userDrawn="1"/>
        </p:nvCxnSpPr>
        <p:spPr bwMode="auto">
          <a:xfrm>
            <a:off x="623392" y="1340768"/>
            <a:ext cx="11570392"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Tree>
    <p:extLst>
      <p:ext uri="{BB962C8B-B14F-4D97-AF65-F5344CB8AC3E}">
        <p14:creationId xmlns:p14="http://schemas.microsoft.com/office/powerpoint/2010/main" val="1337490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Kapitel 8">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95BD564-CE58-47E5-97E7-21C88386E859}"/>
              </a:ext>
            </a:extLst>
          </p:cNvPr>
          <p:cNvGraphicFramePr>
            <a:graphicFrameLocks noChangeAspect="1"/>
          </p:cNvGraphicFramePr>
          <p:nvPr userDrawn="1">
            <p:custDataLst>
              <p:tags r:id="rId1"/>
            </p:custDataLst>
            <p:extLst>
              <p:ext uri="{D42A27DB-BD31-4B8C-83A1-F6EECF244321}">
                <p14:modId xmlns:p14="http://schemas.microsoft.com/office/powerpoint/2010/main" val="539641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ct 2" hidden="1">
                        <a:extLst>
                          <a:ext uri="{FF2B5EF4-FFF2-40B4-BE49-F238E27FC236}">
                            <a16:creationId xmlns:a16="http://schemas.microsoft.com/office/drawing/2014/main" id="{595BD564-CE58-47E5-97E7-21C88386E8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platzhalter 7"/>
          <p:cNvSpPr>
            <a:spLocks noGrp="1"/>
          </p:cNvSpPr>
          <p:nvPr>
            <p:ph type="body" sz="quarter" idx="12" hasCustomPrompt="1"/>
          </p:nvPr>
        </p:nvSpPr>
        <p:spPr>
          <a:xfrm>
            <a:off x="551384" y="1556792"/>
            <a:ext cx="11160000" cy="376196"/>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dirty="0"/>
          </a:p>
        </p:txBody>
      </p:sp>
      <p:sp>
        <p:nvSpPr>
          <p:cNvPr id="10" name="Textplatzhalter 7"/>
          <p:cNvSpPr>
            <a:spLocks noGrp="1"/>
          </p:cNvSpPr>
          <p:nvPr>
            <p:ph type="body" sz="quarter" idx="14" hasCustomPrompt="1"/>
          </p:nvPr>
        </p:nvSpPr>
        <p:spPr>
          <a:xfrm>
            <a:off x="551384" y="205926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1" name="Textplatzhalter 7"/>
          <p:cNvSpPr>
            <a:spLocks noGrp="1"/>
          </p:cNvSpPr>
          <p:nvPr>
            <p:ph type="body" sz="quarter" idx="15" hasCustomPrompt="1"/>
          </p:nvPr>
        </p:nvSpPr>
        <p:spPr>
          <a:xfrm>
            <a:off x="551384" y="2545323"/>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51384" y="3031380"/>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51384" y="3517437"/>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51384" y="400533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51384" y="449139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6" name="Textplatzhalter 7"/>
          <p:cNvSpPr>
            <a:spLocks noGrp="1"/>
          </p:cNvSpPr>
          <p:nvPr>
            <p:ph type="body" sz="quarter" idx="20" hasCustomPrompt="1"/>
          </p:nvPr>
        </p:nvSpPr>
        <p:spPr>
          <a:xfrm>
            <a:off x="551384" y="4977453"/>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1" baseline="0">
                <a:solidFill>
                  <a:srgbClr val="00802F"/>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8"/>
              <a:tabLst/>
              <a:defRPr/>
            </a:pPr>
            <a:r>
              <a:rPr lang="de-CH"/>
              <a:t>Titel Kapitel (Schriftgrösse 18, Fett, Farbe R0 G128 B47) </a:t>
            </a:r>
          </a:p>
          <a:p>
            <a:pPr lvl="0"/>
            <a:endParaRPr lang="de-CH"/>
          </a:p>
          <a:p>
            <a:pPr lvl="0"/>
            <a:endParaRPr lang="de-CH"/>
          </a:p>
          <a:p>
            <a:pPr lvl="0"/>
            <a:endParaRPr lang="de-CH" dirty="0"/>
          </a:p>
        </p:txBody>
      </p:sp>
      <p:cxnSp>
        <p:nvCxnSpPr>
          <p:cNvPr id="18" name="Gerader Verbinder 17"/>
          <p:cNvCxnSpPr/>
          <p:nvPr userDrawn="1"/>
        </p:nvCxnSpPr>
        <p:spPr bwMode="auto">
          <a:xfrm>
            <a:off x="621600" y="5345534"/>
            <a:ext cx="11570400"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
        <p:nvSpPr>
          <p:cNvPr id="21"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00802F"/>
                </a:solidFill>
              </a:defRPr>
            </a:lvl1pPr>
          </a:lstStyle>
          <a:p>
            <a:r>
              <a:rPr lang="de-CH"/>
              <a:t>Inhaltsverzeichnis (Schriftgrösse 22, Fett, Farbe R0 G128 B47)  </a:t>
            </a:r>
            <a:endParaRPr lang="de-CH" dirty="0"/>
          </a:p>
        </p:txBody>
      </p:sp>
      <p:cxnSp>
        <p:nvCxnSpPr>
          <p:cNvPr id="19" name="Gerader Verbinder 18"/>
          <p:cNvCxnSpPr/>
          <p:nvPr userDrawn="1"/>
        </p:nvCxnSpPr>
        <p:spPr bwMode="auto">
          <a:xfrm>
            <a:off x="623392" y="1340768"/>
            <a:ext cx="11570392"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Tree>
    <p:extLst>
      <p:ext uri="{BB962C8B-B14F-4D97-AF65-F5344CB8AC3E}">
        <p14:creationId xmlns:p14="http://schemas.microsoft.com/office/powerpoint/2010/main" val="2723120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Untertitel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8929F6A-0CB0-4E95-ADE5-8DED643888FF}"/>
              </a:ext>
            </a:extLst>
          </p:cNvPr>
          <p:cNvGraphicFramePr>
            <a:graphicFrameLocks noChangeAspect="1"/>
          </p:cNvGraphicFramePr>
          <p:nvPr userDrawn="1">
            <p:custDataLst>
              <p:tags r:id="rId1"/>
            </p:custDataLst>
            <p:extLst>
              <p:ext uri="{D42A27DB-BD31-4B8C-83A1-F6EECF244321}">
                <p14:modId xmlns:p14="http://schemas.microsoft.com/office/powerpoint/2010/main" val="89811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ct 2" hidden="1">
                        <a:extLst>
                          <a:ext uri="{FF2B5EF4-FFF2-40B4-BE49-F238E27FC236}">
                            <a16:creationId xmlns:a16="http://schemas.microsoft.com/office/drawing/2014/main" id="{B8929F6A-0CB0-4E95-ADE5-8DED643888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extplatzhalter 7"/>
          <p:cNvSpPr>
            <a:spLocks noGrp="1"/>
          </p:cNvSpPr>
          <p:nvPr>
            <p:ph type="body" sz="quarter" idx="14" hasCustomPrompt="1"/>
          </p:nvPr>
        </p:nvSpPr>
        <p:spPr>
          <a:xfrm>
            <a:off x="551384" y="2059266"/>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p>
          <a:p>
            <a:pPr lvl="0"/>
            <a:endParaRPr lang="de-CH"/>
          </a:p>
          <a:p>
            <a:pPr lvl="0"/>
            <a:endParaRPr lang="de-CH"/>
          </a:p>
          <a:p>
            <a:pPr lvl="0"/>
            <a:endParaRPr lang="de-CH" dirty="0"/>
          </a:p>
        </p:txBody>
      </p:sp>
      <p:sp>
        <p:nvSpPr>
          <p:cNvPr id="19" name="Textplatzhalter 7"/>
          <p:cNvSpPr>
            <a:spLocks noGrp="1"/>
          </p:cNvSpPr>
          <p:nvPr>
            <p:ph type="body" sz="quarter" idx="15" hasCustomPrompt="1"/>
          </p:nvPr>
        </p:nvSpPr>
        <p:spPr>
          <a:xfrm>
            <a:off x="551384" y="2545323"/>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p>
          <a:p>
            <a:pPr lvl="0"/>
            <a:endParaRPr lang="de-CH"/>
          </a:p>
          <a:p>
            <a:pPr lvl="0"/>
            <a:endParaRPr lang="de-CH"/>
          </a:p>
          <a:p>
            <a:pPr lvl="0"/>
            <a:endParaRPr lang="de-CH" dirty="0"/>
          </a:p>
        </p:txBody>
      </p:sp>
      <p:sp>
        <p:nvSpPr>
          <p:cNvPr id="21" name="Textplatzhalter 7"/>
          <p:cNvSpPr>
            <a:spLocks noGrp="1"/>
          </p:cNvSpPr>
          <p:nvPr>
            <p:ph type="body" sz="quarter" idx="16" hasCustomPrompt="1"/>
          </p:nvPr>
        </p:nvSpPr>
        <p:spPr>
          <a:xfrm>
            <a:off x="551384" y="3031380"/>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p>
          <a:p>
            <a:pPr lvl="0"/>
            <a:endParaRPr lang="de-CH"/>
          </a:p>
          <a:p>
            <a:pPr lvl="0"/>
            <a:endParaRPr lang="de-CH"/>
          </a:p>
          <a:p>
            <a:pPr lvl="0"/>
            <a:endParaRPr lang="de-CH" dirty="0"/>
          </a:p>
        </p:txBody>
      </p:sp>
      <p:sp>
        <p:nvSpPr>
          <p:cNvPr id="22" name="Textplatzhalter 7"/>
          <p:cNvSpPr>
            <a:spLocks noGrp="1"/>
          </p:cNvSpPr>
          <p:nvPr>
            <p:ph type="body" sz="quarter" idx="17" hasCustomPrompt="1"/>
          </p:nvPr>
        </p:nvSpPr>
        <p:spPr>
          <a:xfrm>
            <a:off x="551384" y="3517437"/>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p>
          <a:p>
            <a:pPr lvl="0"/>
            <a:endParaRPr lang="de-CH"/>
          </a:p>
          <a:p>
            <a:pPr lvl="0"/>
            <a:endParaRPr lang="de-CH"/>
          </a:p>
          <a:p>
            <a:pPr lvl="0"/>
            <a:endParaRPr lang="de-CH" dirty="0"/>
          </a:p>
        </p:txBody>
      </p:sp>
      <p:sp>
        <p:nvSpPr>
          <p:cNvPr id="23" name="Textplatzhalter 7"/>
          <p:cNvSpPr>
            <a:spLocks noGrp="1"/>
          </p:cNvSpPr>
          <p:nvPr>
            <p:ph type="body" sz="quarter" idx="18" hasCustomPrompt="1"/>
          </p:nvPr>
        </p:nvSpPr>
        <p:spPr>
          <a:xfrm>
            <a:off x="551384" y="4005339"/>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p>
          <a:p>
            <a:pPr lvl="0"/>
            <a:endParaRPr lang="de-CH"/>
          </a:p>
          <a:p>
            <a:pPr lvl="0"/>
            <a:endParaRPr lang="de-CH"/>
          </a:p>
          <a:p>
            <a:pPr lvl="0"/>
            <a:endParaRPr lang="de-CH" dirty="0"/>
          </a:p>
        </p:txBody>
      </p:sp>
      <p:sp>
        <p:nvSpPr>
          <p:cNvPr id="24" name="Textplatzhalter 7"/>
          <p:cNvSpPr>
            <a:spLocks noGrp="1"/>
          </p:cNvSpPr>
          <p:nvPr>
            <p:ph type="body" sz="quarter" idx="19" hasCustomPrompt="1"/>
          </p:nvPr>
        </p:nvSpPr>
        <p:spPr>
          <a:xfrm>
            <a:off x="551384" y="4491396"/>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p>
          <a:p>
            <a:pPr lvl="0"/>
            <a:endParaRPr lang="de-CH"/>
          </a:p>
          <a:p>
            <a:pPr lvl="0"/>
            <a:endParaRPr lang="de-CH"/>
          </a:p>
          <a:p>
            <a:pPr lvl="0"/>
            <a:endParaRPr lang="de-CH" dirty="0"/>
          </a:p>
        </p:txBody>
      </p:sp>
      <p:sp>
        <p:nvSpPr>
          <p:cNvPr id="27" name="Textplatzhalter 7"/>
          <p:cNvSpPr>
            <a:spLocks noGrp="1"/>
          </p:cNvSpPr>
          <p:nvPr>
            <p:ph type="body" sz="quarter" idx="20" hasCustomPrompt="1"/>
          </p:nvPr>
        </p:nvSpPr>
        <p:spPr>
          <a:xfrm>
            <a:off x="551384" y="4977453"/>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p>
          <a:p>
            <a:pPr lvl="0"/>
            <a:endParaRPr lang="de-CH"/>
          </a:p>
          <a:p>
            <a:pPr lvl="0"/>
            <a:endParaRPr lang="de-CH"/>
          </a:p>
          <a:p>
            <a:pPr lvl="0"/>
            <a:endParaRPr lang="de-CH" dirty="0"/>
          </a:p>
        </p:txBody>
      </p:sp>
      <p:sp>
        <p:nvSpPr>
          <p:cNvPr id="30" name="Textplatzhalter 7"/>
          <p:cNvSpPr>
            <a:spLocks noGrp="1"/>
          </p:cNvSpPr>
          <p:nvPr>
            <p:ph type="body" sz="quarter" idx="12" hasCustomPrompt="1"/>
          </p:nvPr>
        </p:nvSpPr>
        <p:spPr>
          <a:xfrm>
            <a:off x="551384" y="1556792"/>
            <a:ext cx="11160000" cy="376196"/>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B0 B0) </a:t>
            </a:r>
            <a:endParaRPr lang="de-CH" dirty="0"/>
          </a:p>
        </p:txBody>
      </p:sp>
      <p:sp>
        <p:nvSpPr>
          <p:cNvPr id="15" name="Textplatzhalter 7"/>
          <p:cNvSpPr>
            <a:spLocks noGrp="1"/>
          </p:cNvSpPr>
          <p:nvPr>
            <p:ph type="body" sz="quarter" idx="21" hasCustomPrompt="1"/>
          </p:nvPr>
        </p:nvSpPr>
        <p:spPr>
          <a:xfrm>
            <a:off x="553823" y="5497649"/>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614363" indent="-342900" rtl="0">
              <a:buFont typeface="+mj-lt"/>
              <a:buAutoNum type="alphaLcParenR"/>
              <a:defRPr sz="1600" b="1">
                <a:solidFill>
                  <a:srgbClr val="00802F"/>
                </a:solidFill>
              </a:defRPr>
            </a:lvl2pPr>
            <a:lvl3pPr marL="639763" indent="-139700">
              <a:defRPr sz="1800"/>
            </a:lvl3pPr>
            <a:lvl4pPr marL="777875" indent="-141288">
              <a:defRPr sz="1800"/>
            </a:lvl4pPr>
            <a:lvl5pPr marL="938213" indent="-157163">
              <a:defRPr sz="1800"/>
            </a:lvl5pPr>
          </a:lstStyle>
          <a:p>
            <a:pPr lvl="1"/>
            <a:r>
              <a:rPr lang="de-CH"/>
              <a:t>Untertitel (Schriftgrösse 16, Fett, Farbe R0 G128 B47) </a:t>
            </a:r>
          </a:p>
          <a:p>
            <a:pPr lvl="0"/>
            <a:endParaRPr lang="de-CH"/>
          </a:p>
          <a:p>
            <a:pPr lvl="0"/>
            <a:endParaRPr lang="de-CH"/>
          </a:p>
          <a:p>
            <a:pPr lvl="0"/>
            <a:endParaRPr lang="de-CH" dirty="0"/>
          </a:p>
        </p:txBody>
      </p:sp>
      <p:cxnSp>
        <p:nvCxnSpPr>
          <p:cNvPr id="16" name="Gerader Verbinder 15"/>
          <p:cNvCxnSpPr/>
          <p:nvPr userDrawn="1"/>
        </p:nvCxnSpPr>
        <p:spPr bwMode="auto">
          <a:xfrm>
            <a:off x="911424" y="5859273"/>
            <a:ext cx="11280576" cy="11435"/>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
        <p:nvSpPr>
          <p:cNvPr id="20"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00802F"/>
                </a:solidFill>
              </a:defRPr>
            </a:lvl1pPr>
          </a:lstStyle>
          <a:p>
            <a:r>
              <a:rPr lang="de-CH"/>
              <a:t>Inhaltsverzeichnis (Schriftgrösse 22, Fett, Farbe R0 G128 B47)  </a:t>
            </a:r>
            <a:endParaRPr lang="de-CH" dirty="0"/>
          </a:p>
        </p:txBody>
      </p:sp>
      <p:cxnSp>
        <p:nvCxnSpPr>
          <p:cNvPr id="17" name="Gerader Verbinder 16"/>
          <p:cNvCxnSpPr/>
          <p:nvPr userDrawn="1"/>
        </p:nvCxnSpPr>
        <p:spPr bwMode="auto">
          <a:xfrm>
            <a:off x="623392" y="1340768"/>
            <a:ext cx="11570392"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Tree>
    <p:extLst>
      <p:ext uri="{BB962C8B-B14F-4D97-AF65-F5344CB8AC3E}">
        <p14:creationId xmlns:p14="http://schemas.microsoft.com/office/powerpoint/2010/main" val="1428649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4D7AAB-B94E-4A0F-8AA0-AF16FF7FC9AF}"/>
              </a:ext>
            </a:extLst>
          </p:cNvPr>
          <p:cNvGraphicFramePr>
            <a:graphicFrameLocks noChangeAspect="1"/>
          </p:cNvGraphicFramePr>
          <p:nvPr userDrawn="1">
            <p:custDataLst>
              <p:tags r:id="rId1"/>
            </p:custDataLst>
            <p:extLst>
              <p:ext uri="{D42A27DB-BD31-4B8C-83A1-F6EECF244321}">
                <p14:modId xmlns:p14="http://schemas.microsoft.com/office/powerpoint/2010/main" val="4448123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ct 2" hidden="1">
                        <a:extLst>
                          <a:ext uri="{FF2B5EF4-FFF2-40B4-BE49-F238E27FC236}">
                            <a16:creationId xmlns:a16="http://schemas.microsoft.com/office/drawing/2014/main" id="{7F4D7AAB-B94E-4A0F-8AA0-AF16FF7FC9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Textplatzhalter 11"/>
          <p:cNvSpPr>
            <a:spLocks noGrp="1"/>
          </p:cNvSpPr>
          <p:nvPr>
            <p:ph type="body" sz="quarter" idx="11" hasCustomPrompt="1"/>
          </p:nvPr>
        </p:nvSpPr>
        <p:spPr>
          <a:xfrm>
            <a:off x="551384" y="188640"/>
            <a:ext cx="11160000" cy="360362"/>
          </a:xfrm>
          <a:prstGeom prst="rect">
            <a:avLst/>
          </a:prstGeom>
        </p:spPr>
        <p:txBody>
          <a:bodyPr/>
          <a:lstStyle>
            <a:lvl1pPr rtl="0">
              <a:defRPr baseline="0">
                <a:solidFill>
                  <a:srgbClr val="666666"/>
                </a:solidFill>
              </a:defRPr>
            </a:lvl1pPr>
          </a:lstStyle>
          <a:p>
            <a:pPr lvl="0"/>
            <a:r>
              <a:rPr lang="de-CH"/>
              <a:t>Kapitel / Untertitel (Schriftgrösse 16, Farbe R102 G102 B102) </a:t>
            </a:r>
            <a:endParaRPr lang="de-CH" dirty="0"/>
          </a:p>
        </p:txBody>
      </p:sp>
      <p:sp>
        <p:nvSpPr>
          <p:cNvPr id="5" name="Inhaltsplatzhalter 4"/>
          <p:cNvSpPr>
            <a:spLocks noGrp="1"/>
          </p:cNvSpPr>
          <p:nvPr>
            <p:ph sz="quarter" idx="12" hasCustomPrompt="1"/>
          </p:nvPr>
        </p:nvSpPr>
        <p:spPr>
          <a:xfrm>
            <a:off x="551384" y="1556792"/>
            <a:ext cx="11160000" cy="5040000"/>
          </a:xfrm>
          <a:prstGeom prst="rect">
            <a:avLst/>
          </a:prstGeom>
          <a:ln>
            <a:solidFill>
              <a:srgbClr val="FF0000"/>
            </a:solidFill>
            <a:prstDash val="dash"/>
          </a:ln>
        </p:spPr>
        <p:txBody>
          <a:bodyPr/>
          <a:lstStyle>
            <a:lvl1pPr marL="0" marR="0" indent="0" algn="l" defTabSz="914400" rtl="0" eaLnBrk="0" fontAlgn="base" latinLnBrk="0" hangingPunct="0">
              <a:lnSpc>
                <a:spcPct val="100000"/>
              </a:lnSpc>
              <a:spcBef>
                <a:spcPct val="0"/>
              </a:spcBef>
              <a:spcAft>
                <a:spcPts val="0"/>
              </a:spcAft>
              <a:buClrTx/>
              <a:buSzTx/>
              <a:buFontTx/>
              <a:buNone/>
              <a:tabLst/>
              <a:defRPr sz="1400" b="1" u="none" baseline="0">
                <a:solidFill>
                  <a:srgbClr val="FF0000"/>
                </a:solidFill>
              </a:defRPr>
            </a:lvl1pPr>
            <a:lvl2pPr marL="1587" indent="0">
              <a:buNone/>
              <a:defRPr/>
            </a:lvl2pPr>
          </a:lstStyle>
          <a:p>
            <a:pPr marL="0" marR="0" lvl="0" indent="0" algn="l" defTabSz="914400" rtl="0" eaLnBrk="0" fontAlgn="base" latinLnBrk="0" hangingPunct="0">
              <a:lnSpc>
                <a:spcPct val="100000"/>
              </a:lnSpc>
              <a:spcBef>
                <a:spcPct val="0"/>
              </a:spcBef>
              <a:spcAft>
                <a:spcPts val="0"/>
              </a:spcAft>
              <a:buClrTx/>
              <a:buSzTx/>
              <a:buFontTx/>
              <a:buNone/>
              <a:tabLst/>
              <a:defRPr/>
            </a:pPr>
            <a:r>
              <a:rPr lang="de-CH" b="0"/>
              <a:t>Masse Schreibbereich (14 x 31) sind einzuhalten; nur in Ausnahmefällen zu überschreiten) </a:t>
            </a:r>
            <a:endParaRPr lang="de-CH" b="0" dirty="0"/>
          </a:p>
        </p:txBody>
      </p:sp>
      <p:sp>
        <p:nvSpPr>
          <p:cNvPr id="7"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00802F"/>
                </a:solidFill>
              </a:defRPr>
            </a:lvl1pPr>
          </a:lstStyle>
          <a:p>
            <a:r>
              <a:rPr lang="de-CH"/>
              <a:t>Action-Title (Schriftgrösse 22, Fett, Farbe R0 G128 B47, </a:t>
            </a:r>
            <a:br>
              <a:rPr lang="de-CH"/>
            </a:br>
            <a:r>
              <a:rPr lang="de-CH"/>
              <a:t>max. zwei Zeilen)  </a:t>
            </a:r>
            <a:endParaRPr lang="de-CH" dirty="0"/>
          </a:p>
        </p:txBody>
      </p:sp>
      <p:cxnSp>
        <p:nvCxnSpPr>
          <p:cNvPr id="8" name="Gerader Verbinder 7"/>
          <p:cNvCxnSpPr/>
          <p:nvPr userDrawn="1"/>
        </p:nvCxnSpPr>
        <p:spPr bwMode="auto">
          <a:xfrm>
            <a:off x="623392" y="1340768"/>
            <a:ext cx="11570392"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Tree>
    <p:extLst>
      <p:ext uri="{BB962C8B-B14F-4D97-AF65-F5344CB8AC3E}">
        <p14:creationId xmlns:p14="http://schemas.microsoft.com/office/powerpoint/2010/main" val="3413154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9795C4A-49A6-458E-9029-50A9CC938425}"/>
              </a:ext>
            </a:extLst>
          </p:cNvPr>
          <p:cNvGraphicFramePr>
            <a:graphicFrameLocks noChangeAspect="1"/>
          </p:cNvGraphicFramePr>
          <p:nvPr userDrawn="1">
            <p:custDataLst>
              <p:tags r:id="rId1"/>
            </p:custDataLst>
            <p:extLst>
              <p:ext uri="{D42A27DB-BD31-4B8C-83A1-F6EECF244321}">
                <p14:modId xmlns:p14="http://schemas.microsoft.com/office/powerpoint/2010/main" val="3519428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4" name="Object 3" hidden="1">
                        <a:extLst>
                          <a:ext uri="{FF2B5EF4-FFF2-40B4-BE49-F238E27FC236}">
                            <a16:creationId xmlns:a16="http://schemas.microsoft.com/office/drawing/2014/main" id="{B9795C4A-49A6-458E-9029-50A9CC9384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platzhalter 2"/>
          <p:cNvSpPr>
            <a:spLocks noGrp="1"/>
          </p:cNvSpPr>
          <p:nvPr>
            <p:ph type="body" sz="quarter" idx="12" hasCustomPrompt="1"/>
          </p:nvPr>
        </p:nvSpPr>
        <p:spPr>
          <a:xfrm>
            <a:off x="479376" y="1556792"/>
            <a:ext cx="11232008" cy="468052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defRPr>
            </a:lvl4pPr>
          </a:lstStyle>
          <a:p>
            <a:pPr marL="87313" marR="0" lvl="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a:pPr>
            <a:r>
              <a:rPr kumimoji="0" lang="de-CH" sz="1400" b="1" i="0" u="none" strike="noStrike" kern="0" cap="none" spc="0" normalizeH="0" baseline="0" noProof="0">
                <a:ln>
                  <a:noFill/>
                </a:ln>
                <a:solidFill>
                  <a:srgbClr val="000000"/>
                </a:solidFill>
                <a:effectLst/>
                <a:uLnTx/>
                <a:uFillTx/>
                <a:latin typeface="+mj-lt"/>
                <a:ea typeface="+mn-ea"/>
                <a:cs typeface="+mn-cs"/>
              </a:rPr>
              <a:t>Überschrift 1 (Schriftgrösse 14. Fett, Farbe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j-lt"/>
                <a:ea typeface="+mn-ea"/>
              </a:rPr>
              <a:t>Bullet Points (Schriftgrösse 14, Farbe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j-lt"/>
                <a:ea typeface="+mn-ea"/>
              </a:rPr>
              <a:t>Bullet Points </a:t>
            </a:r>
            <a:r>
              <a:rPr kumimoji="0" lang="de-CH" sz="1400" b="0" i="0" u="none" strike="noStrike" kern="0" cap="none" spc="0" normalizeH="0" baseline="0" noProof="0">
                <a:ln>
                  <a:noFill/>
                </a:ln>
                <a:solidFill>
                  <a:srgbClr val="000000"/>
                </a:solidFill>
                <a:effectLst/>
                <a:uLnTx/>
                <a:uFillTx/>
                <a:latin typeface="+mn-lt"/>
                <a:ea typeface="+mn-ea"/>
                <a:cs typeface="+mn-cs"/>
              </a:rPr>
              <a:t>(Schriftgrösse 14, Farbe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j-lt"/>
                <a:ea typeface="+mn-ea"/>
              </a:rPr>
              <a:t>Bullet Points </a:t>
            </a:r>
            <a:r>
              <a:rPr kumimoji="0" lang="de-CH" sz="1400" b="0" i="0" u="none" strike="noStrike" kern="0" cap="none" spc="0" normalizeH="0" baseline="0" noProof="0">
                <a:ln>
                  <a:noFill/>
                </a:ln>
                <a:solidFill>
                  <a:srgbClr val="000000"/>
                </a:solidFill>
                <a:effectLst/>
                <a:uLnTx/>
                <a:uFillTx/>
                <a:latin typeface="+mn-lt"/>
                <a:ea typeface="+mn-ea"/>
                <a:cs typeface="+mn-cs"/>
              </a:rPr>
              <a:t>(Schriftgrösse 14, Farbe R0 G0 B0) </a:t>
            </a:r>
          </a:p>
          <a:p>
            <a:pPr marL="0" marR="0" lvl="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a:pPr>
            <a:endParaRPr kumimoji="0" lang="de-CH" sz="1400" b="1" i="0" u="none" strike="noStrike" kern="0" cap="none" spc="0" normalizeH="0" baseline="0" noProof="0">
              <a:ln>
                <a:noFill/>
              </a:ln>
              <a:solidFill>
                <a:srgbClr val="000000"/>
              </a:solidFill>
              <a:effectLst/>
              <a:uLnTx/>
              <a:uFillTx/>
              <a:latin typeface="+mj-lt"/>
              <a:ea typeface="+mn-ea"/>
              <a:cs typeface="+mn-cs"/>
            </a:endParaRPr>
          </a:p>
          <a:p>
            <a:pPr marL="0" marR="0" lvl="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a:pPr>
            <a:r>
              <a:rPr kumimoji="0" lang="de-CH" sz="1400" b="1" i="0" u="none" strike="noStrike" kern="0" cap="none" spc="0" normalizeH="0" baseline="0" noProof="0">
                <a:ln>
                  <a:noFill/>
                </a:ln>
                <a:solidFill>
                  <a:srgbClr val="000000"/>
                </a:solidFill>
                <a:effectLst/>
                <a:uLnTx/>
                <a:uFillTx/>
                <a:latin typeface="+mn-lt"/>
                <a:ea typeface="+mn-ea"/>
                <a:cs typeface="+mn-cs"/>
              </a:rPr>
              <a:t>Überschrift 2 (Schriftgrösse 14. Fett, Farbe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j-lt"/>
                <a:ea typeface="+mn-ea"/>
                <a:cs typeface="+mn-cs"/>
              </a:rPr>
              <a:t>Bullet Points (Schriftgrösse 14, Farbe R0 G0 B0) </a:t>
            </a:r>
          </a:p>
          <a:p>
            <a:pPr marL="623888" marR="0" lvl="2" indent="-269875"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n-lt"/>
                <a:ea typeface="+mn-ea"/>
                <a:cs typeface="+mn-cs"/>
              </a:rPr>
              <a:t>Bullet Points 1. Unterebene (Schriftgrösse 14, Farbe R0 G0 B0) </a:t>
            </a:r>
          </a:p>
          <a:p>
            <a:pPr marL="896938" marR="0" lvl="3" indent="-269875"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a:pPr>
            <a:r>
              <a:rPr kumimoji="0" lang="de-CH" sz="1400" b="0" i="0" u="none" strike="noStrike" kern="0" cap="none" spc="0" normalizeH="0" baseline="0" noProof="0">
                <a:ln>
                  <a:noFill/>
                </a:ln>
                <a:solidFill>
                  <a:srgbClr val="000000"/>
                </a:solidFill>
                <a:effectLst/>
                <a:uLnTx/>
                <a:uFillTx/>
                <a:latin typeface="+mn-lt"/>
                <a:ea typeface="+mn-ea"/>
                <a:cs typeface="+mn-cs"/>
              </a:rPr>
              <a:t>Bullet Points 2. Unterebene (Schriftgrösse 14, Farbe R0 G0 B0)  </a:t>
            </a:r>
            <a:endParaRPr kumimoji="0" lang="de-CH" sz="1400" b="0" i="0" u="none" strike="noStrike" kern="0" cap="none" spc="0" normalizeH="0" baseline="0" noProof="0" dirty="0">
              <a:ln>
                <a:noFill/>
              </a:ln>
              <a:solidFill>
                <a:srgbClr val="000000"/>
              </a:solidFill>
              <a:effectLst/>
              <a:uLnTx/>
              <a:uFillTx/>
              <a:latin typeface="+mn-lt"/>
              <a:ea typeface="+mn-ea"/>
              <a:cs typeface="+mn-cs"/>
            </a:endParaRPr>
          </a:p>
        </p:txBody>
      </p:sp>
      <p:sp>
        <p:nvSpPr>
          <p:cNvPr id="9" name="Textplatzhalter 11"/>
          <p:cNvSpPr>
            <a:spLocks noGrp="1"/>
          </p:cNvSpPr>
          <p:nvPr>
            <p:ph type="body" sz="quarter" idx="11" hasCustomPrompt="1"/>
          </p:nvPr>
        </p:nvSpPr>
        <p:spPr>
          <a:xfrm>
            <a:off x="551384" y="188640"/>
            <a:ext cx="11160000" cy="360362"/>
          </a:xfrm>
          <a:prstGeom prst="rect">
            <a:avLst/>
          </a:prstGeom>
        </p:spPr>
        <p:txBody>
          <a:bodyPr/>
          <a:lstStyle>
            <a:lvl1pPr rtl="0">
              <a:defRPr baseline="0">
                <a:solidFill>
                  <a:srgbClr val="666666"/>
                </a:solidFill>
              </a:defRPr>
            </a:lvl1pPr>
          </a:lstStyle>
          <a:p>
            <a:pPr lvl="0"/>
            <a:r>
              <a:rPr lang="de-CH"/>
              <a:t>Kapitel / Untertitel (Schriftgrösse 16, Farbe R102 G102 B102) </a:t>
            </a:r>
            <a:endParaRPr lang="de-CH" dirty="0"/>
          </a:p>
        </p:txBody>
      </p:sp>
      <p:sp>
        <p:nvSpPr>
          <p:cNvPr id="10"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00802F"/>
                </a:solidFill>
              </a:defRPr>
            </a:lvl1pPr>
          </a:lstStyle>
          <a:p>
            <a:r>
              <a:rPr lang="de-CH"/>
              <a:t>Action-Title (Schriftgrösse 22, Fett, Farbe R0 G128 B47, </a:t>
            </a:r>
            <a:br>
              <a:rPr lang="de-CH"/>
            </a:br>
            <a:r>
              <a:rPr lang="de-CH"/>
              <a:t>max. zwei Zeilen)  </a:t>
            </a:r>
            <a:endParaRPr lang="de-CH" dirty="0"/>
          </a:p>
        </p:txBody>
      </p:sp>
      <p:cxnSp>
        <p:nvCxnSpPr>
          <p:cNvPr id="7" name="Gerader Verbinder 6"/>
          <p:cNvCxnSpPr/>
          <p:nvPr userDrawn="1"/>
        </p:nvCxnSpPr>
        <p:spPr bwMode="auto">
          <a:xfrm>
            <a:off x="623392" y="1340768"/>
            <a:ext cx="11570392" cy="0"/>
          </a:xfrm>
          <a:prstGeom prst="line">
            <a:avLst/>
          </a:prstGeom>
          <a:solidFill>
            <a:schemeClr val="accent1"/>
          </a:solidFill>
          <a:ln w="19050" cap="flat" cmpd="sng" algn="ctr">
            <a:solidFill>
              <a:srgbClr val="00802F"/>
            </a:solidFill>
            <a:prstDash val="solid"/>
            <a:round/>
            <a:headEnd type="none" w="med" len="med"/>
            <a:tailEnd type="none" w="med" len="med"/>
          </a:ln>
          <a:effectLst/>
        </p:spPr>
      </p:cxnSp>
    </p:spTree>
    <p:extLst>
      <p:ext uri="{BB962C8B-B14F-4D97-AF65-F5344CB8AC3E}">
        <p14:creationId xmlns:p14="http://schemas.microsoft.com/office/powerpoint/2010/main" val="2759335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26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Kapitel 1">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0B37AE67-B0EE-413A-8FF3-33A51376462E}"/>
              </a:ext>
            </a:extLst>
          </p:cNvPr>
          <p:cNvGraphicFramePr>
            <a:graphicFrameLocks noChangeAspect="1"/>
          </p:cNvGraphicFramePr>
          <p:nvPr userDrawn="1">
            <p:custDataLst>
              <p:tags r:id="rId1"/>
            </p:custDataLst>
            <p:extLst>
              <p:ext uri="{D42A27DB-BD31-4B8C-83A1-F6EECF244321}">
                <p14:modId xmlns:p14="http://schemas.microsoft.com/office/powerpoint/2010/main" val="684941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0B37AE67-B0EE-413A-8FF3-33A5137646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72E005A0-3796-4DD8-8B2A-B04FE2C6DE81}"/>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8" name="Textplatzhalter 7"/>
          <p:cNvSpPr>
            <a:spLocks noGrp="1"/>
          </p:cNvSpPr>
          <p:nvPr>
            <p:ph type="body" sz="quarter" idx="12" hasCustomPrompt="1"/>
          </p:nvPr>
        </p:nvSpPr>
        <p:spPr>
          <a:xfrm>
            <a:off x="551384" y="1556792"/>
            <a:ext cx="11159999" cy="360040"/>
          </a:xfrm>
          <a:prstGeom prst="rect">
            <a:avLst/>
          </a:prstGeom>
        </p:spPr>
        <p:txBody>
          <a:bodyPr/>
          <a:lstStyle>
            <a:lvl1pPr marL="271463" indent="-271463" rtl="0">
              <a:lnSpc>
                <a:spcPct val="100000"/>
              </a:lnSpc>
              <a:buFont typeface="+mj-lt"/>
              <a:buAutoNum type="arabicPeriod"/>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dirty="0"/>
          </a:p>
        </p:txBody>
      </p:sp>
      <p:sp>
        <p:nvSpPr>
          <p:cNvPr id="10" name="Textplatzhalter 7"/>
          <p:cNvSpPr>
            <a:spLocks noGrp="1"/>
          </p:cNvSpPr>
          <p:nvPr>
            <p:ph type="body" sz="quarter" idx="14" hasCustomPrompt="1"/>
          </p:nvPr>
        </p:nvSpPr>
        <p:spPr>
          <a:xfrm>
            <a:off x="551384" y="2059265"/>
            <a:ext cx="11159999" cy="361624"/>
          </a:xfrm>
          <a:prstGeom prst="rect">
            <a:avLst/>
          </a:prstGeom>
        </p:spPr>
        <p:txBody>
          <a:bodyPr/>
          <a:lstStyle>
            <a:lvl1pPr marL="271463" indent="-271463" rtl="0">
              <a:lnSpc>
                <a:spcPct val="100000"/>
              </a:lnSpc>
              <a:buFont typeface="+mj-lt"/>
              <a:buAutoNum type="arabicPeriod" startAt="2"/>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dirty="0"/>
          </a:p>
        </p:txBody>
      </p:sp>
      <p:sp>
        <p:nvSpPr>
          <p:cNvPr id="11" name="Textplatzhalter 7"/>
          <p:cNvSpPr>
            <a:spLocks noGrp="1"/>
          </p:cNvSpPr>
          <p:nvPr>
            <p:ph type="body" sz="quarter" idx="15" hasCustomPrompt="1"/>
          </p:nvPr>
        </p:nvSpPr>
        <p:spPr>
          <a:xfrm>
            <a:off x="551384" y="2545322"/>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51384" y="3031379"/>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51384" y="3517436"/>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51384" y="4005338"/>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51384" y="4491395"/>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6" name="Textplatzhalter 7"/>
          <p:cNvSpPr>
            <a:spLocks noGrp="1"/>
          </p:cNvSpPr>
          <p:nvPr>
            <p:ph type="body" sz="quarter" idx="20" hasCustomPrompt="1"/>
          </p:nvPr>
        </p:nvSpPr>
        <p:spPr>
          <a:xfrm>
            <a:off x="551384" y="4977452"/>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cxnSp>
        <p:nvCxnSpPr>
          <p:cNvPr id="21" name="Gerader Verbinder 20"/>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
        <p:nvSpPr>
          <p:cNvPr id="17"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de-CH"/>
              <a:t>Inhaltsverzeichnis (Schriftgrösse 22, Fett, Farbe R0 G128 B47)  </a:t>
            </a:r>
            <a:endParaRPr lang="de-CH" dirty="0"/>
          </a:p>
        </p:txBody>
      </p:sp>
      <p:cxnSp>
        <p:nvCxnSpPr>
          <p:cNvPr id="4" name="Gerader Verbinder 3">
            <a:extLst>
              <a:ext uri="{FF2B5EF4-FFF2-40B4-BE49-F238E27FC236}">
                <a16:creationId xmlns:a16="http://schemas.microsoft.com/office/drawing/2014/main" id="{53065242-E99F-9EA0-4704-2359464FE4D0}"/>
              </a:ext>
            </a:extLst>
          </p:cNvPr>
          <p:cNvCxnSpPr/>
          <p:nvPr userDrawn="1"/>
        </p:nvCxnSpPr>
        <p:spPr bwMode="auto">
          <a:xfrm>
            <a:off x="623392" y="1926000"/>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Tree>
    <p:extLst>
      <p:ext uri="{BB962C8B-B14F-4D97-AF65-F5344CB8AC3E}">
        <p14:creationId xmlns:p14="http://schemas.microsoft.com/office/powerpoint/2010/main" val="2744422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folie V1">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
            </p:custDataLst>
            <p:extLst>
              <p:ext uri="{D42A27DB-BD31-4B8C-83A1-F6EECF244321}">
                <p14:modId xmlns:p14="http://schemas.microsoft.com/office/powerpoint/2010/main" val="121239589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4" name="Objekt 3"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4C1085B8-C833-4142-ABB4-FCC836D367E6}"/>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700" b="0"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2" name="Bildplatzhalter 6"/>
          <p:cNvSpPr>
            <a:spLocks noGrp="1"/>
          </p:cNvSpPr>
          <p:nvPr>
            <p:ph type="pic" sz="quarter" idx="11" hasCustomPrompt="1"/>
          </p:nvPr>
        </p:nvSpPr>
        <p:spPr>
          <a:xfrm>
            <a:off x="0" y="1370530"/>
            <a:ext cx="12192000" cy="2520000"/>
          </a:xfrm>
          <a:prstGeom prst="rect">
            <a:avLst/>
          </a:prstGeom>
          <a:solidFill>
            <a:schemeClr val="bg1">
              <a:lumMod val="95000"/>
            </a:schemeClr>
          </a:solidFill>
        </p:spPr>
        <p:txBody>
          <a:bodyPr>
            <a:noAutofit/>
          </a:bodyPr>
          <a:lstStyle>
            <a:lvl1pPr algn="l" rtl="0">
              <a:defRPr baseline="0"/>
            </a:lvl1pPr>
          </a:lstStyle>
          <a:p>
            <a:r>
              <a:rPr lang="en-GB" dirty="0"/>
              <a:t>          </a:t>
            </a:r>
            <a:r>
              <a:rPr lang="en-GB" dirty="0" err="1"/>
              <a:t>Titelbild</a:t>
            </a:r>
            <a:r>
              <a:rPr lang="en-GB" dirty="0"/>
              <a:t> </a:t>
            </a:r>
            <a:r>
              <a:rPr lang="en-GB" dirty="0" err="1"/>
              <a:t>einfügen</a:t>
            </a:r>
            <a:r>
              <a:rPr lang="en-GB" dirty="0"/>
              <a:t> (Masse 7 x 33.87 cm)   </a:t>
            </a:r>
          </a:p>
        </p:txBody>
      </p:sp>
      <p:sp>
        <p:nvSpPr>
          <p:cNvPr id="25" name="Bildplatzhalter 6"/>
          <p:cNvSpPr>
            <a:spLocks noGrp="1"/>
          </p:cNvSpPr>
          <p:nvPr>
            <p:ph type="pic" sz="quarter" idx="14" hasCustomPrompt="1"/>
          </p:nvPr>
        </p:nvSpPr>
        <p:spPr>
          <a:xfrm>
            <a:off x="9839624" y="162373"/>
            <a:ext cx="2240828" cy="922699"/>
          </a:xfrm>
          <a:prstGeom prst="rect">
            <a:avLst/>
          </a:prstGeom>
        </p:spPr>
        <p:txBody>
          <a:bodyPr/>
          <a:lstStyle>
            <a:lvl1pPr rtl="0">
              <a:defRPr sz="900" b="0" i="0" baseline="0"/>
            </a:lvl1pPr>
          </a:lstStyle>
          <a:p>
            <a:r>
              <a:rPr lang="en-GB" dirty="0"/>
              <a:t>Logo </a:t>
            </a:r>
            <a:r>
              <a:rPr lang="en-GB" dirty="0" err="1"/>
              <a:t>Praxispartner</a:t>
            </a:r>
            <a:r>
              <a:rPr lang="en-GB" dirty="0"/>
              <a:t> (optional), Masse max. 2.56 x 6.23) </a:t>
            </a:r>
          </a:p>
        </p:txBody>
      </p:sp>
      <p:sp>
        <p:nvSpPr>
          <p:cNvPr id="15" name="Rectangle 23"/>
          <p:cNvSpPr>
            <a:spLocks noGrp="1" noChangeArrowheads="1"/>
          </p:cNvSpPr>
          <p:nvPr>
            <p:ph type="subTitle" idx="1" hasCustomPrompt="1"/>
          </p:nvPr>
        </p:nvSpPr>
        <p:spPr bwMode="auto">
          <a:xfrm>
            <a:off x="551385" y="5043666"/>
            <a:ext cx="11529066" cy="329458"/>
          </a:xfrm>
          <a:prstGeom prst="rect">
            <a:avLst/>
          </a:prstGeom>
          <a:solidFill>
            <a:schemeClr val="bg1"/>
          </a:solidFill>
        </p:spPr>
        <p:txBody>
          <a:bodyPr bIns="144000">
            <a:noAutofit/>
          </a:bodyPr>
          <a:lstStyle>
            <a:lvl1pPr rtl="0">
              <a:defRPr sz="2000" b="0" baseline="0" smtClean="0">
                <a:solidFill>
                  <a:srgbClr val="A6A6A6"/>
                </a:solidFill>
              </a:defRPr>
            </a:lvl1pPr>
          </a:lstStyle>
          <a:p>
            <a:pPr lvl="0"/>
            <a:r>
              <a:rPr lang="en-GB" altLang="en-US" noProof="0" dirty="0" err="1"/>
              <a:t>Untertitel</a:t>
            </a:r>
            <a:r>
              <a:rPr lang="en-GB" altLang="en-US" noProof="0" dirty="0"/>
              <a:t>, </a:t>
            </a:r>
            <a:r>
              <a:rPr lang="en-GB" altLang="en-US" noProof="0" dirty="0" err="1"/>
              <a:t>ggf</a:t>
            </a:r>
            <a:r>
              <a:rPr lang="en-GB" altLang="en-US" noProof="0" dirty="0"/>
              <a:t>. </a:t>
            </a:r>
            <a:r>
              <a:rPr lang="en-GB" altLang="en-US" noProof="0" dirty="0" err="1"/>
              <a:t>Veranstaltungsname</a:t>
            </a:r>
            <a:r>
              <a:rPr lang="en-GB" altLang="en-US" noProof="0" dirty="0"/>
              <a:t> (max. 1 </a:t>
            </a:r>
            <a:r>
              <a:rPr lang="en-GB" altLang="en-US" noProof="0" dirty="0" err="1"/>
              <a:t>Zeile</a:t>
            </a:r>
            <a:r>
              <a:rPr lang="en-GB" altLang="en-US" noProof="0" dirty="0"/>
              <a:t>, </a:t>
            </a:r>
            <a:r>
              <a:rPr lang="en-GB" altLang="en-US" noProof="0" dirty="0" err="1"/>
              <a:t>Schriftgrösse</a:t>
            </a:r>
            <a:r>
              <a:rPr lang="en-GB" altLang="en-US" noProof="0" dirty="0"/>
              <a:t> 20, </a:t>
            </a:r>
            <a:r>
              <a:rPr lang="en-GB" altLang="en-US" noProof="0" dirty="0" err="1"/>
              <a:t>Farbe</a:t>
            </a:r>
            <a:r>
              <a:rPr lang="en-GB" altLang="en-US" noProof="0" dirty="0"/>
              <a:t> R117 G 117 B117)</a:t>
            </a:r>
          </a:p>
        </p:txBody>
      </p:sp>
      <p:sp>
        <p:nvSpPr>
          <p:cNvPr id="17" name="Rectangle 12"/>
          <p:cNvSpPr>
            <a:spLocks noGrp="1" noChangeArrowheads="1"/>
          </p:cNvSpPr>
          <p:nvPr>
            <p:ph type="ctrTitle" hasCustomPrompt="1"/>
          </p:nvPr>
        </p:nvSpPr>
        <p:spPr bwMode="auto">
          <a:xfrm>
            <a:off x="551384" y="4077072"/>
            <a:ext cx="11529067" cy="954107"/>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lstStyle>
            <a:lvl1pPr algn="l" rtl="0" eaLnBrk="0" fontAlgn="base" hangingPunct="0">
              <a:spcBef>
                <a:spcPct val="0"/>
              </a:spcBef>
              <a:spcAft>
                <a:spcPct val="0"/>
              </a:spcAft>
              <a:defRPr lang="de-CH" altLang="en-US" sz="2700" baseline="0" noProof="0" dirty="0" smtClean="0">
                <a:solidFill>
                  <a:srgbClr val="1F4E79"/>
                </a:solidFill>
                <a:latin typeface="+mj-lt"/>
                <a:ea typeface="+mj-ea"/>
                <a:cs typeface="+mj-cs"/>
              </a:defRPr>
            </a:lvl1pPr>
          </a:lstStyle>
          <a:p>
            <a:pPr lvl="0" algn="l" rtl="0" eaLnBrk="0" fontAlgn="base" hangingPunct="0">
              <a:spcBef>
                <a:spcPct val="0"/>
              </a:spcBef>
              <a:spcAft>
                <a:spcPct val="0"/>
              </a:spcAft>
            </a:pPr>
            <a:r>
              <a:rPr lang="en-GB" altLang="en-US" noProof="0" dirty="0" err="1"/>
              <a:t>Titel</a:t>
            </a:r>
            <a:r>
              <a:rPr lang="en-GB" altLang="en-US" noProof="0" dirty="0"/>
              <a:t> (max. 2 </a:t>
            </a:r>
            <a:r>
              <a:rPr lang="en-GB" altLang="en-US" noProof="0" dirty="0" err="1"/>
              <a:t>Zeilen</a:t>
            </a:r>
            <a:r>
              <a:rPr lang="en-GB" altLang="en-US" noProof="0" dirty="0"/>
              <a:t>, </a:t>
            </a:r>
            <a:r>
              <a:rPr lang="en-GB" altLang="en-US" noProof="0" dirty="0" err="1"/>
              <a:t>Schriftgrösse</a:t>
            </a:r>
            <a:r>
              <a:rPr lang="en-GB" altLang="en-US" noProof="0" dirty="0"/>
              <a:t> 27, </a:t>
            </a:r>
            <a:r>
              <a:rPr lang="en-GB" altLang="en-US" noProof="0" dirty="0" err="1"/>
              <a:t>Farbe</a:t>
            </a:r>
            <a:r>
              <a:rPr lang="en-GB" altLang="en-US" noProof="0" dirty="0"/>
              <a:t> R0 G128 B47)</a:t>
            </a:r>
            <a:br>
              <a:rPr lang="en-GB" altLang="en-US" noProof="0" dirty="0"/>
            </a:br>
            <a:endParaRPr lang="en-GB" altLang="en-US" noProof="0" dirty="0"/>
          </a:p>
        </p:txBody>
      </p:sp>
      <p:sp>
        <p:nvSpPr>
          <p:cNvPr id="21" name="Textplatzhalter 2"/>
          <p:cNvSpPr>
            <a:spLocks noGrp="1"/>
          </p:cNvSpPr>
          <p:nvPr>
            <p:ph type="body" sz="quarter" idx="10" hasCustomPrompt="1"/>
          </p:nvPr>
        </p:nvSpPr>
        <p:spPr>
          <a:xfrm>
            <a:off x="551384" y="5733256"/>
            <a:ext cx="5544616" cy="318924"/>
          </a:xfrm>
          <a:prstGeom prst="rect">
            <a:avLst/>
          </a:prstGeom>
          <a:solidFill>
            <a:schemeClr val="bg1"/>
          </a:solidFill>
        </p:spPr>
        <p:txBody>
          <a:bodyPr bIns="72000"/>
          <a:lstStyle>
            <a:lvl1pPr rtl="0">
              <a:defRPr/>
            </a:lvl1pPr>
          </a:lstStyle>
          <a:p>
            <a:pPr lvl="0"/>
            <a:r>
              <a:rPr lang="en-GB" dirty="0"/>
              <a:t>Name </a:t>
            </a:r>
            <a:r>
              <a:rPr lang="en-GB" dirty="0" err="1"/>
              <a:t>Dozent</a:t>
            </a:r>
            <a:r>
              <a:rPr lang="en-GB" dirty="0"/>
              <a:t> 1 (max. 1 </a:t>
            </a:r>
            <a:r>
              <a:rPr lang="en-GB" dirty="0" err="1"/>
              <a:t>Zeile</a:t>
            </a:r>
            <a:r>
              <a:rPr lang="en-GB" dirty="0"/>
              <a:t>, </a:t>
            </a:r>
            <a:r>
              <a:rPr lang="en-GB" dirty="0" err="1"/>
              <a:t>Grösse</a:t>
            </a:r>
            <a:r>
              <a:rPr lang="en-GB" dirty="0"/>
              <a:t> 16, </a:t>
            </a:r>
            <a:r>
              <a:rPr lang="en-GB" dirty="0" err="1"/>
              <a:t>Farbe</a:t>
            </a:r>
            <a:r>
              <a:rPr lang="en-GB" dirty="0"/>
              <a:t> R0 G0 B0)</a:t>
            </a:r>
          </a:p>
        </p:txBody>
      </p:sp>
      <p:sp>
        <p:nvSpPr>
          <p:cNvPr id="22" name="Textplatzhalter 5"/>
          <p:cNvSpPr>
            <a:spLocks noGrp="1"/>
          </p:cNvSpPr>
          <p:nvPr>
            <p:ph type="body" sz="quarter" idx="13" hasCustomPrompt="1"/>
          </p:nvPr>
        </p:nvSpPr>
        <p:spPr>
          <a:xfrm>
            <a:off x="551384" y="6051586"/>
            <a:ext cx="5544616" cy="360363"/>
          </a:xfrm>
          <a:prstGeom prst="rect">
            <a:avLst/>
          </a:prstGeom>
        </p:spPr>
        <p:txBody>
          <a:bodyPr/>
          <a:lstStyle>
            <a:lvl1pPr rtl="0">
              <a:defRPr baseline="0"/>
            </a:lvl1pPr>
            <a:lvl2pPr marL="1587" indent="0">
              <a:buNone/>
              <a:defRPr/>
            </a:lvl2pPr>
            <a:lvl3pPr marL="182562" indent="0">
              <a:buNone/>
              <a:defRPr/>
            </a:lvl3pPr>
            <a:lvl4pPr marL="358775" indent="0">
              <a:buNone/>
              <a:defRPr/>
            </a:lvl4pPr>
            <a:lvl5pPr marL="538163" indent="0">
              <a:buNone/>
              <a:defRPr/>
            </a:lvl5pPr>
          </a:lstStyle>
          <a:p>
            <a:pPr lvl="0"/>
            <a:r>
              <a:rPr lang="en-GB" dirty="0"/>
              <a:t>Name </a:t>
            </a:r>
            <a:r>
              <a:rPr lang="en-GB" dirty="0" err="1"/>
              <a:t>Dozent</a:t>
            </a:r>
            <a:r>
              <a:rPr lang="en-GB" dirty="0"/>
              <a:t> 2 (max. 1 </a:t>
            </a:r>
            <a:r>
              <a:rPr lang="en-GB" dirty="0" err="1"/>
              <a:t>Zeile</a:t>
            </a:r>
            <a:r>
              <a:rPr lang="en-GB" dirty="0"/>
              <a:t>, </a:t>
            </a:r>
            <a:r>
              <a:rPr lang="en-GB" dirty="0" err="1"/>
              <a:t>Grösse</a:t>
            </a:r>
            <a:r>
              <a:rPr lang="en-GB" dirty="0"/>
              <a:t> 16, </a:t>
            </a:r>
            <a:r>
              <a:rPr lang="en-GB" dirty="0" err="1"/>
              <a:t>Farbe</a:t>
            </a:r>
            <a:r>
              <a:rPr lang="en-GB" dirty="0"/>
              <a:t> R0 G0 B0)</a:t>
            </a:r>
          </a:p>
          <a:p>
            <a:pPr lvl="0"/>
            <a:endParaRPr lang="en-GB" dirty="0"/>
          </a:p>
        </p:txBody>
      </p:sp>
      <p:sp>
        <p:nvSpPr>
          <p:cNvPr id="24" name="Textplatzhalter 2"/>
          <p:cNvSpPr>
            <a:spLocks noGrp="1"/>
          </p:cNvSpPr>
          <p:nvPr>
            <p:ph type="body" sz="quarter" idx="16" hasCustomPrompt="1"/>
          </p:nvPr>
        </p:nvSpPr>
        <p:spPr>
          <a:xfrm>
            <a:off x="6384032" y="5733256"/>
            <a:ext cx="1368152" cy="318924"/>
          </a:xfrm>
          <a:prstGeom prst="rect">
            <a:avLst/>
          </a:prstGeom>
          <a:solidFill>
            <a:schemeClr val="bg1"/>
          </a:solidFill>
        </p:spPr>
        <p:txBody>
          <a:bodyPr bIns="72000"/>
          <a:lstStyle>
            <a:lvl1pPr rtl="0">
              <a:defRPr/>
            </a:lvl1pPr>
          </a:lstStyle>
          <a:p>
            <a:pPr lvl="0"/>
            <a:r>
              <a:rPr lang="en-GB" dirty="0"/>
              <a:t>TT.MM.JJJJ</a:t>
            </a:r>
          </a:p>
        </p:txBody>
      </p:sp>
      <p:sp>
        <p:nvSpPr>
          <p:cNvPr id="26" name="Textplatzhalter 5"/>
          <p:cNvSpPr>
            <a:spLocks noGrp="1"/>
          </p:cNvSpPr>
          <p:nvPr>
            <p:ph type="body" sz="quarter" idx="17" hasCustomPrompt="1"/>
          </p:nvPr>
        </p:nvSpPr>
        <p:spPr>
          <a:xfrm>
            <a:off x="6384032" y="6051586"/>
            <a:ext cx="1368152" cy="360363"/>
          </a:xfrm>
          <a:prstGeom prst="rect">
            <a:avLst/>
          </a:prstGeom>
        </p:spPr>
        <p:txBody>
          <a:bodyPr/>
          <a:lstStyle>
            <a:lvl1pPr rtl="0">
              <a:defRPr baseline="0"/>
            </a:lvl1pPr>
            <a:lvl2pPr marL="1587" indent="0">
              <a:buNone/>
              <a:defRPr/>
            </a:lvl2pPr>
            <a:lvl3pPr marL="182562" indent="0">
              <a:buNone/>
              <a:defRPr/>
            </a:lvl3pPr>
            <a:lvl4pPr marL="358775" indent="0">
              <a:buNone/>
              <a:defRPr/>
            </a:lvl4pPr>
            <a:lvl5pPr marL="538163" indent="0">
              <a:buNone/>
              <a:defRPr/>
            </a:lvl5pPr>
          </a:lstStyle>
          <a:p>
            <a:pPr lvl="0"/>
            <a:r>
              <a:rPr lang="en-GB" dirty="0"/>
              <a:t>Ort </a:t>
            </a:r>
          </a:p>
          <a:p>
            <a:pPr lvl="0"/>
            <a:endParaRPr lang="en-GB" dirty="0"/>
          </a:p>
        </p:txBody>
      </p:sp>
      <p:cxnSp>
        <p:nvCxnSpPr>
          <p:cNvPr id="14" name="Gerader Verbinder 13"/>
          <p:cNvCxnSpPr/>
          <p:nvPr userDrawn="1"/>
        </p:nvCxnSpPr>
        <p:spPr bwMode="auto">
          <a:xfrm>
            <a:off x="-1200" y="1340768"/>
            <a:ext cx="121932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18" name="Grafik 17">
            <a:extLst>
              <a:ext uri="{FF2B5EF4-FFF2-40B4-BE49-F238E27FC236}">
                <a16:creationId xmlns:a16="http://schemas.microsoft.com/office/drawing/2014/main" id="{6CDF6ACE-F148-4E6F-ABCA-591FB3DC78D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bwMode="auto">
          <a:xfrm>
            <a:off x="479376" y="211477"/>
            <a:ext cx="2010050" cy="1005025"/>
          </a:xfrm>
          <a:prstGeom prst="rect">
            <a:avLst/>
          </a:prstGeom>
          <a:noFill/>
          <a:ln>
            <a:noFill/>
          </a:ln>
        </p:spPr>
      </p:pic>
    </p:spTree>
    <p:extLst>
      <p:ext uri="{BB962C8B-B14F-4D97-AF65-F5344CB8AC3E}">
        <p14:creationId xmlns:p14="http://schemas.microsoft.com/office/powerpoint/2010/main" val="3978391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elfolie V2">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
            </p:custDataLst>
            <p:extLst>
              <p:ext uri="{D42A27DB-BD31-4B8C-83A1-F6EECF244321}">
                <p14:modId xmlns:p14="http://schemas.microsoft.com/office/powerpoint/2010/main" val="344069621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4" name="Objekt 3"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5" name="Rechteck 14"/>
          <p:cNvSpPr/>
          <p:nvPr userDrawn="1"/>
        </p:nvSpPr>
        <p:spPr bwMode="auto">
          <a:xfrm>
            <a:off x="1" y="1371600"/>
            <a:ext cx="12191999" cy="2512934"/>
          </a:xfrm>
          <a:prstGeom prst="rect">
            <a:avLst/>
          </a:prstGeom>
          <a:gradFill flip="none" rotWithShape="1">
            <a:gsLst>
              <a:gs pos="0">
                <a:schemeClr val="tx1"/>
              </a:gs>
              <a:gs pos="100000">
                <a:srgbClr val="1F4E79"/>
              </a:gs>
            </a:gsLst>
            <a:lin ang="108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0"/>
            <a:endParaRPr lang="en-GB" sz="2400" b="1" dirty="0">
              <a:solidFill>
                <a:schemeClr val="tx2"/>
              </a:solidFill>
              <a:latin typeface="Arial" charset="0"/>
            </a:endParaRPr>
          </a:p>
        </p:txBody>
      </p:sp>
      <p:sp>
        <p:nvSpPr>
          <p:cNvPr id="10" name="Picture Placeholder 9">
            <a:extLst>
              <a:ext uri="{FF2B5EF4-FFF2-40B4-BE49-F238E27FC236}">
                <a16:creationId xmlns:a16="http://schemas.microsoft.com/office/drawing/2014/main" id="{A4C34FA7-D0AD-806B-DD70-221CD6B6CDD4}"/>
              </a:ext>
            </a:extLst>
          </p:cNvPr>
          <p:cNvSpPr>
            <a:spLocks noGrp="1"/>
          </p:cNvSpPr>
          <p:nvPr>
            <p:ph type="pic" sz="quarter" idx="19"/>
          </p:nvPr>
        </p:nvSpPr>
        <p:spPr>
          <a:xfrm>
            <a:off x="6989962" y="1382069"/>
            <a:ext cx="3753295" cy="2502461"/>
          </a:xfrm>
          <a:prstGeom prst="rect">
            <a:avLst/>
          </a:prstGeom>
        </p:spPr>
        <p:txBody>
          <a:bodyPr/>
          <a:lstStyle/>
          <a:p>
            <a:endParaRPr lang="en-GB"/>
          </a:p>
        </p:txBody>
      </p:sp>
      <p:sp>
        <p:nvSpPr>
          <p:cNvPr id="2" name="Rechteck 1" hidden="1">
            <a:extLst>
              <a:ext uri="{FF2B5EF4-FFF2-40B4-BE49-F238E27FC236}">
                <a16:creationId xmlns:a16="http://schemas.microsoft.com/office/drawing/2014/main" id="{1398CE9D-1CFD-47EA-B733-905A6C483E85}"/>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700" b="0"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4" name="Rectangle 23"/>
          <p:cNvSpPr>
            <a:spLocks noGrp="1" noChangeArrowheads="1"/>
          </p:cNvSpPr>
          <p:nvPr>
            <p:ph type="subTitle" idx="1" hasCustomPrompt="1"/>
          </p:nvPr>
        </p:nvSpPr>
        <p:spPr bwMode="auto">
          <a:xfrm>
            <a:off x="551385" y="5043666"/>
            <a:ext cx="11529066" cy="329458"/>
          </a:xfrm>
          <a:prstGeom prst="rect">
            <a:avLst/>
          </a:prstGeom>
          <a:solidFill>
            <a:schemeClr val="bg1"/>
          </a:solidFill>
        </p:spPr>
        <p:txBody>
          <a:bodyPr bIns="144000">
            <a:noAutofit/>
          </a:bodyPr>
          <a:lstStyle>
            <a:lvl1pPr rtl="0">
              <a:defRPr sz="2000" b="0" baseline="0" smtClean="0">
                <a:solidFill>
                  <a:srgbClr val="A6A6A6"/>
                </a:solidFill>
              </a:defRPr>
            </a:lvl1pPr>
          </a:lstStyle>
          <a:p>
            <a:pPr lvl="0"/>
            <a:r>
              <a:rPr lang="en-GB" altLang="en-US" noProof="0" dirty="0" err="1"/>
              <a:t>Untertitel</a:t>
            </a:r>
            <a:r>
              <a:rPr lang="en-GB" altLang="en-US" noProof="0" dirty="0"/>
              <a:t>, </a:t>
            </a:r>
            <a:r>
              <a:rPr lang="en-GB" altLang="en-US" noProof="0" dirty="0" err="1"/>
              <a:t>ggf</a:t>
            </a:r>
            <a:r>
              <a:rPr lang="en-GB" altLang="en-US" noProof="0" dirty="0"/>
              <a:t>. </a:t>
            </a:r>
            <a:r>
              <a:rPr lang="en-GB" altLang="en-US" noProof="0" dirty="0" err="1"/>
              <a:t>Veranstaltungsname</a:t>
            </a:r>
            <a:r>
              <a:rPr lang="en-GB" altLang="en-US" noProof="0" dirty="0"/>
              <a:t> (max. 1 </a:t>
            </a:r>
            <a:r>
              <a:rPr lang="en-GB" altLang="en-US" noProof="0" dirty="0" err="1"/>
              <a:t>Zeile</a:t>
            </a:r>
            <a:r>
              <a:rPr lang="en-GB" altLang="en-US" noProof="0" dirty="0"/>
              <a:t>, </a:t>
            </a:r>
            <a:r>
              <a:rPr lang="en-GB" altLang="en-US" noProof="0" dirty="0" err="1"/>
              <a:t>Schriftgrösse</a:t>
            </a:r>
            <a:r>
              <a:rPr lang="en-GB" altLang="en-US" noProof="0" dirty="0"/>
              <a:t> 20, </a:t>
            </a:r>
            <a:r>
              <a:rPr lang="en-GB" altLang="en-US" noProof="0" dirty="0" err="1"/>
              <a:t>Farbe</a:t>
            </a:r>
            <a:r>
              <a:rPr lang="en-GB" altLang="en-US" noProof="0" dirty="0"/>
              <a:t> R117 G 117 B117)</a:t>
            </a:r>
          </a:p>
        </p:txBody>
      </p:sp>
      <p:sp>
        <p:nvSpPr>
          <p:cNvPr id="16" name="Rectangle 12"/>
          <p:cNvSpPr>
            <a:spLocks noGrp="1" noChangeArrowheads="1"/>
          </p:cNvSpPr>
          <p:nvPr>
            <p:ph type="ctrTitle" hasCustomPrompt="1"/>
          </p:nvPr>
        </p:nvSpPr>
        <p:spPr bwMode="auto">
          <a:xfrm>
            <a:off x="551384" y="4077072"/>
            <a:ext cx="11529067" cy="954107"/>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lstStyle>
            <a:lvl1pPr algn="l" rtl="0" eaLnBrk="0" fontAlgn="base" hangingPunct="0">
              <a:spcBef>
                <a:spcPct val="0"/>
              </a:spcBef>
              <a:spcAft>
                <a:spcPct val="0"/>
              </a:spcAft>
              <a:defRPr lang="de-CH" altLang="en-US" sz="2700" baseline="0" noProof="0" dirty="0" smtClean="0">
                <a:solidFill>
                  <a:srgbClr val="1F4E79"/>
                </a:solidFill>
                <a:latin typeface="+mj-lt"/>
                <a:ea typeface="+mj-ea"/>
                <a:cs typeface="+mj-cs"/>
              </a:defRPr>
            </a:lvl1pPr>
          </a:lstStyle>
          <a:p>
            <a:pPr lvl="0" algn="l" rtl="0" eaLnBrk="0" fontAlgn="base" hangingPunct="0">
              <a:spcBef>
                <a:spcPct val="0"/>
              </a:spcBef>
              <a:spcAft>
                <a:spcPct val="0"/>
              </a:spcAft>
            </a:pPr>
            <a:r>
              <a:rPr lang="en-GB" altLang="en-US" noProof="0" dirty="0" err="1"/>
              <a:t>Titel</a:t>
            </a:r>
            <a:r>
              <a:rPr lang="en-GB" altLang="en-US" noProof="0" dirty="0"/>
              <a:t> (max. 2 </a:t>
            </a:r>
            <a:r>
              <a:rPr lang="en-GB" altLang="en-US" noProof="0" dirty="0" err="1"/>
              <a:t>Zeilen</a:t>
            </a:r>
            <a:r>
              <a:rPr lang="en-GB" altLang="en-US" noProof="0" dirty="0"/>
              <a:t>, </a:t>
            </a:r>
            <a:r>
              <a:rPr lang="en-GB" altLang="en-US" noProof="0" dirty="0" err="1"/>
              <a:t>Schriftgrösse</a:t>
            </a:r>
            <a:r>
              <a:rPr lang="en-GB" altLang="en-US" noProof="0" dirty="0"/>
              <a:t> 27, </a:t>
            </a:r>
            <a:r>
              <a:rPr lang="en-GB" altLang="en-US" noProof="0" dirty="0" err="1"/>
              <a:t>Farbe</a:t>
            </a:r>
            <a:r>
              <a:rPr lang="en-GB" altLang="en-US" noProof="0" dirty="0"/>
              <a:t> R0 G128 B47)</a:t>
            </a:r>
            <a:br>
              <a:rPr lang="en-GB" altLang="en-US" noProof="0" dirty="0"/>
            </a:br>
            <a:endParaRPr lang="en-GB" altLang="en-US" noProof="0" dirty="0"/>
          </a:p>
        </p:txBody>
      </p:sp>
      <p:sp>
        <p:nvSpPr>
          <p:cNvPr id="18" name="Textplatzhalter 2"/>
          <p:cNvSpPr>
            <a:spLocks noGrp="1"/>
          </p:cNvSpPr>
          <p:nvPr>
            <p:ph type="body" sz="quarter" idx="10" hasCustomPrompt="1"/>
          </p:nvPr>
        </p:nvSpPr>
        <p:spPr>
          <a:xfrm>
            <a:off x="551384" y="5733256"/>
            <a:ext cx="5544616" cy="318924"/>
          </a:xfrm>
          <a:prstGeom prst="rect">
            <a:avLst/>
          </a:prstGeom>
          <a:solidFill>
            <a:schemeClr val="bg1"/>
          </a:solidFill>
        </p:spPr>
        <p:txBody>
          <a:bodyPr bIns="72000"/>
          <a:lstStyle>
            <a:lvl1pPr rtl="0">
              <a:defRPr/>
            </a:lvl1pPr>
          </a:lstStyle>
          <a:p>
            <a:pPr lvl="0"/>
            <a:r>
              <a:rPr lang="en-GB" dirty="0"/>
              <a:t>Name </a:t>
            </a:r>
            <a:r>
              <a:rPr lang="en-GB" dirty="0" err="1"/>
              <a:t>Dozent</a:t>
            </a:r>
            <a:r>
              <a:rPr lang="en-GB" dirty="0"/>
              <a:t> 1 (max. 1 </a:t>
            </a:r>
            <a:r>
              <a:rPr lang="en-GB" dirty="0" err="1"/>
              <a:t>Zeile</a:t>
            </a:r>
            <a:r>
              <a:rPr lang="en-GB" dirty="0"/>
              <a:t>, </a:t>
            </a:r>
            <a:r>
              <a:rPr lang="en-GB" dirty="0" err="1"/>
              <a:t>Grösse</a:t>
            </a:r>
            <a:r>
              <a:rPr lang="en-GB" dirty="0"/>
              <a:t> 16, </a:t>
            </a:r>
            <a:r>
              <a:rPr lang="en-GB" dirty="0" err="1"/>
              <a:t>Farbe</a:t>
            </a:r>
            <a:r>
              <a:rPr lang="en-GB" dirty="0"/>
              <a:t> R0 G0 B0)</a:t>
            </a:r>
          </a:p>
        </p:txBody>
      </p:sp>
      <p:sp>
        <p:nvSpPr>
          <p:cNvPr id="19" name="Textplatzhalter 5"/>
          <p:cNvSpPr>
            <a:spLocks noGrp="1"/>
          </p:cNvSpPr>
          <p:nvPr>
            <p:ph type="body" sz="quarter" idx="13" hasCustomPrompt="1"/>
          </p:nvPr>
        </p:nvSpPr>
        <p:spPr>
          <a:xfrm>
            <a:off x="551384" y="6051586"/>
            <a:ext cx="5544616" cy="360363"/>
          </a:xfrm>
          <a:prstGeom prst="rect">
            <a:avLst/>
          </a:prstGeom>
        </p:spPr>
        <p:txBody>
          <a:bodyPr/>
          <a:lstStyle>
            <a:lvl1pPr rtl="0">
              <a:defRPr baseline="0"/>
            </a:lvl1pPr>
            <a:lvl2pPr marL="1587" indent="0">
              <a:buNone/>
              <a:defRPr/>
            </a:lvl2pPr>
            <a:lvl3pPr marL="182562" indent="0">
              <a:buNone/>
              <a:defRPr/>
            </a:lvl3pPr>
            <a:lvl4pPr marL="358775" indent="0">
              <a:buNone/>
              <a:defRPr/>
            </a:lvl4pPr>
            <a:lvl5pPr marL="538163" indent="0">
              <a:buNone/>
              <a:defRPr/>
            </a:lvl5pPr>
          </a:lstStyle>
          <a:p>
            <a:pPr lvl="0"/>
            <a:r>
              <a:rPr lang="en-GB" dirty="0"/>
              <a:t>Name </a:t>
            </a:r>
            <a:r>
              <a:rPr lang="en-GB" dirty="0" err="1"/>
              <a:t>Dozent</a:t>
            </a:r>
            <a:r>
              <a:rPr lang="en-GB" dirty="0"/>
              <a:t> 2 (max. 1 </a:t>
            </a:r>
            <a:r>
              <a:rPr lang="en-GB" dirty="0" err="1"/>
              <a:t>Zeile</a:t>
            </a:r>
            <a:r>
              <a:rPr lang="en-GB" dirty="0"/>
              <a:t>, </a:t>
            </a:r>
            <a:r>
              <a:rPr lang="en-GB" dirty="0" err="1"/>
              <a:t>Grösse</a:t>
            </a:r>
            <a:r>
              <a:rPr lang="en-GB" dirty="0"/>
              <a:t> 16, </a:t>
            </a:r>
            <a:r>
              <a:rPr lang="en-GB" dirty="0" err="1"/>
              <a:t>Farbe</a:t>
            </a:r>
            <a:r>
              <a:rPr lang="en-GB" dirty="0"/>
              <a:t> R0 G0 B0)</a:t>
            </a:r>
          </a:p>
          <a:p>
            <a:pPr lvl="0"/>
            <a:endParaRPr lang="en-GB" dirty="0"/>
          </a:p>
        </p:txBody>
      </p:sp>
      <p:sp>
        <p:nvSpPr>
          <p:cNvPr id="23" name="Textplatzhalter 2"/>
          <p:cNvSpPr>
            <a:spLocks noGrp="1"/>
          </p:cNvSpPr>
          <p:nvPr>
            <p:ph type="body" sz="quarter" idx="16" hasCustomPrompt="1"/>
          </p:nvPr>
        </p:nvSpPr>
        <p:spPr>
          <a:xfrm>
            <a:off x="6384032" y="5733256"/>
            <a:ext cx="1368152" cy="318924"/>
          </a:xfrm>
          <a:prstGeom prst="rect">
            <a:avLst/>
          </a:prstGeom>
          <a:solidFill>
            <a:schemeClr val="bg1"/>
          </a:solidFill>
        </p:spPr>
        <p:txBody>
          <a:bodyPr bIns="72000"/>
          <a:lstStyle>
            <a:lvl1pPr rtl="0">
              <a:defRPr/>
            </a:lvl1pPr>
          </a:lstStyle>
          <a:p>
            <a:pPr lvl="0"/>
            <a:r>
              <a:rPr lang="en-GB" dirty="0"/>
              <a:t>TT.MM.JJJJ</a:t>
            </a:r>
          </a:p>
        </p:txBody>
      </p:sp>
      <p:sp>
        <p:nvSpPr>
          <p:cNvPr id="24" name="Textplatzhalter 5"/>
          <p:cNvSpPr>
            <a:spLocks noGrp="1"/>
          </p:cNvSpPr>
          <p:nvPr>
            <p:ph type="body" sz="quarter" idx="17" hasCustomPrompt="1"/>
          </p:nvPr>
        </p:nvSpPr>
        <p:spPr>
          <a:xfrm>
            <a:off x="6384032" y="6051586"/>
            <a:ext cx="1368152" cy="360363"/>
          </a:xfrm>
          <a:prstGeom prst="rect">
            <a:avLst/>
          </a:prstGeom>
        </p:spPr>
        <p:txBody>
          <a:bodyPr/>
          <a:lstStyle>
            <a:lvl1pPr rtl="0">
              <a:defRPr baseline="0"/>
            </a:lvl1pPr>
            <a:lvl2pPr marL="1587" indent="0">
              <a:buNone/>
              <a:defRPr/>
            </a:lvl2pPr>
            <a:lvl3pPr marL="182562" indent="0">
              <a:buNone/>
              <a:defRPr/>
            </a:lvl3pPr>
            <a:lvl4pPr marL="358775" indent="0">
              <a:buNone/>
              <a:defRPr/>
            </a:lvl4pPr>
            <a:lvl5pPr marL="538163" indent="0">
              <a:buNone/>
              <a:defRPr/>
            </a:lvl5pPr>
          </a:lstStyle>
          <a:p>
            <a:pPr lvl="0"/>
            <a:r>
              <a:rPr lang="en-GB" dirty="0"/>
              <a:t>Ort </a:t>
            </a:r>
          </a:p>
          <a:p>
            <a:pPr lvl="0"/>
            <a:endParaRPr lang="en-GB" dirty="0"/>
          </a:p>
        </p:txBody>
      </p:sp>
      <p:cxnSp>
        <p:nvCxnSpPr>
          <p:cNvPr id="22" name="Gerader Verbinder 21"/>
          <p:cNvCxnSpPr>
            <a:cxnSpLocks/>
          </p:cNvCxnSpPr>
          <p:nvPr userDrawn="1"/>
        </p:nvCxnSpPr>
        <p:spPr bwMode="auto">
          <a:xfrm>
            <a:off x="0" y="1340768"/>
            <a:ext cx="121920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
        <p:nvSpPr>
          <p:cNvPr id="27" name="Bildplatzhalter 6"/>
          <p:cNvSpPr>
            <a:spLocks noGrp="1"/>
          </p:cNvSpPr>
          <p:nvPr>
            <p:ph type="pic" sz="quarter" idx="14" hasCustomPrompt="1"/>
          </p:nvPr>
        </p:nvSpPr>
        <p:spPr>
          <a:xfrm>
            <a:off x="9839624" y="162373"/>
            <a:ext cx="2240828" cy="922699"/>
          </a:xfrm>
          <a:prstGeom prst="rect">
            <a:avLst/>
          </a:prstGeom>
        </p:spPr>
        <p:txBody>
          <a:bodyPr/>
          <a:lstStyle>
            <a:lvl1pPr rtl="0">
              <a:defRPr sz="900" b="0" i="0" baseline="0"/>
            </a:lvl1pPr>
          </a:lstStyle>
          <a:p>
            <a:r>
              <a:rPr lang="en-GB" dirty="0"/>
              <a:t>Logo </a:t>
            </a:r>
            <a:r>
              <a:rPr lang="en-GB" dirty="0" err="1"/>
              <a:t>Praxispartner</a:t>
            </a:r>
            <a:r>
              <a:rPr lang="en-GB" dirty="0"/>
              <a:t> (optional), Masse max. 2.56 x 6.23) </a:t>
            </a:r>
          </a:p>
        </p:txBody>
      </p:sp>
      <p:pic>
        <p:nvPicPr>
          <p:cNvPr id="5" name="Grafik 17">
            <a:extLst>
              <a:ext uri="{FF2B5EF4-FFF2-40B4-BE49-F238E27FC236}">
                <a16:creationId xmlns:a16="http://schemas.microsoft.com/office/drawing/2014/main" id="{5FD758C5-DB90-0F5F-81B3-D73E73B63180}"/>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bwMode="auto">
          <a:xfrm>
            <a:off x="479376" y="211477"/>
            <a:ext cx="2010050" cy="1005025"/>
          </a:xfrm>
          <a:prstGeom prst="rect">
            <a:avLst/>
          </a:prstGeom>
          <a:noFill/>
          <a:ln>
            <a:noFill/>
          </a:ln>
        </p:spPr>
      </p:pic>
    </p:spTree>
    <p:extLst>
      <p:ext uri="{BB962C8B-B14F-4D97-AF65-F5344CB8AC3E}">
        <p14:creationId xmlns:p14="http://schemas.microsoft.com/office/powerpoint/2010/main" val="39743329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gradFill rotWithShape="1">
          <a:gsLst>
            <a:gs pos="0">
              <a:srgbClr val="1F4E79"/>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26E834-7E1A-09D9-9476-DF91DCC0A81D}"/>
              </a:ext>
            </a:extLst>
          </p:cNvPr>
          <p:cNvGraphicFramePr>
            <a:graphicFrameLocks noChangeAspect="1"/>
          </p:cNvGraphicFramePr>
          <p:nvPr userDrawn="1">
            <p:custDataLst>
              <p:tags r:id="rId1"/>
            </p:custDataLst>
            <p:extLst>
              <p:ext uri="{D42A27DB-BD31-4B8C-83A1-F6EECF244321}">
                <p14:modId xmlns:p14="http://schemas.microsoft.com/office/powerpoint/2010/main" val="2021308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A126E834-7E1A-09D9-9476-DF91DCC0A8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 name="Picture 17" descr="A white polygonal sphere with black background&#10;&#10;Description automatically generated">
            <a:extLst>
              <a:ext uri="{FF2B5EF4-FFF2-40B4-BE49-F238E27FC236}">
                <a16:creationId xmlns:a16="http://schemas.microsoft.com/office/drawing/2014/main" id="{8322D0A3-1B4D-8055-B1AD-DB156C0A8E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31904" y="0"/>
            <a:ext cx="6858000" cy="6858000"/>
          </a:xfrm>
          <a:prstGeom prst="rect">
            <a:avLst/>
          </a:prstGeom>
        </p:spPr>
      </p:pic>
      <p:sp>
        <p:nvSpPr>
          <p:cNvPr id="8" name="Rectangle 7">
            <a:extLst>
              <a:ext uri="{FF2B5EF4-FFF2-40B4-BE49-F238E27FC236}">
                <a16:creationId xmlns:a16="http://schemas.microsoft.com/office/drawing/2014/main" id="{10926FBB-81C1-04CF-A4C4-748E57F23EC2}"/>
              </a:ext>
            </a:extLst>
          </p:cNvPr>
          <p:cNvSpPr/>
          <p:nvPr userDrawn="1"/>
        </p:nvSpPr>
        <p:spPr bwMode="auto">
          <a:xfrm>
            <a:off x="695400" y="800708"/>
            <a:ext cx="7920000" cy="5256584"/>
          </a:xfrm>
          <a:prstGeom prst="rect">
            <a:avLst/>
          </a:prstGeom>
          <a:solidFill>
            <a:srgbClr val="1F4E79">
              <a:alpha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dirty="0">
              <a:ln>
                <a:noFill/>
              </a:ln>
              <a:solidFill>
                <a:schemeClr val="tx2"/>
              </a:solidFill>
              <a:effectLst/>
              <a:latin typeface="Arial" charset="0"/>
            </a:endParaRPr>
          </a:p>
        </p:txBody>
      </p:sp>
      <p:pic>
        <p:nvPicPr>
          <p:cNvPr id="4" name="Picture 3" descr="A white text on a black background&#10;&#10;Description automatically generated">
            <a:extLst>
              <a:ext uri="{FF2B5EF4-FFF2-40B4-BE49-F238E27FC236}">
                <a16:creationId xmlns:a16="http://schemas.microsoft.com/office/drawing/2014/main" id="{2FB32C0D-5287-1E4C-42FB-37722E4D7C6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1424" y="908720"/>
            <a:ext cx="2304256" cy="1152128"/>
          </a:xfrm>
          <a:prstGeom prst="rect">
            <a:avLst/>
          </a:prstGeom>
        </p:spPr>
      </p:pic>
      <p:sp>
        <p:nvSpPr>
          <p:cNvPr id="6" name="Text Placeholder 5">
            <a:extLst>
              <a:ext uri="{FF2B5EF4-FFF2-40B4-BE49-F238E27FC236}">
                <a16:creationId xmlns:a16="http://schemas.microsoft.com/office/drawing/2014/main" id="{530641FE-B276-320A-E68C-AA52645A9C7C}"/>
              </a:ext>
            </a:extLst>
          </p:cNvPr>
          <p:cNvSpPr>
            <a:spLocks noGrp="1"/>
          </p:cNvSpPr>
          <p:nvPr>
            <p:ph type="body" sz="quarter" idx="10" hasCustomPrompt="1"/>
          </p:nvPr>
        </p:nvSpPr>
        <p:spPr>
          <a:xfrm>
            <a:off x="843088" y="2708920"/>
            <a:ext cx="7488832" cy="504825"/>
          </a:xfrm>
          <a:prstGeom prst="rect">
            <a:avLst/>
          </a:prstGeom>
        </p:spPr>
        <p:txBody>
          <a:bodyPr/>
          <a:lstStyle>
            <a:lvl1pPr>
              <a:defRPr sz="2800" b="1">
                <a:solidFill>
                  <a:schemeClr val="tx1"/>
                </a:solidFill>
              </a:defRPr>
            </a:lvl1pPr>
            <a:lvl3pPr marL="182562" indent="0">
              <a:buNone/>
              <a:defRPr/>
            </a:lvl3pPr>
            <a:lvl4pPr marL="358775" indent="0">
              <a:buNone/>
              <a:defRPr sz="2800" b="1">
                <a:solidFill>
                  <a:schemeClr val="tx1"/>
                </a:solidFill>
              </a:defRPr>
            </a:lvl4pPr>
          </a:lstStyle>
          <a:p>
            <a:pPr lvl="0"/>
            <a:r>
              <a:rPr lang="de-DE" dirty="0"/>
              <a:t>Titel </a:t>
            </a:r>
            <a:r>
              <a:rPr lang="de-DE" dirty="0" err="1"/>
              <a:t>Schriftgrösse</a:t>
            </a:r>
            <a:r>
              <a:rPr lang="de-DE" dirty="0"/>
              <a:t> 28 White </a:t>
            </a:r>
            <a:r>
              <a:rPr lang="de-DE" dirty="0" err="1"/>
              <a:t>Bold</a:t>
            </a:r>
            <a:endParaRPr lang="de-DE" dirty="0"/>
          </a:p>
        </p:txBody>
      </p:sp>
      <p:sp>
        <p:nvSpPr>
          <p:cNvPr id="10" name="Text Placeholder 5">
            <a:extLst>
              <a:ext uri="{FF2B5EF4-FFF2-40B4-BE49-F238E27FC236}">
                <a16:creationId xmlns:a16="http://schemas.microsoft.com/office/drawing/2014/main" id="{BF48E922-0857-E057-F8AD-8DA0C9881DD0}"/>
              </a:ext>
            </a:extLst>
          </p:cNvPr>
          <p:cNvSpPr>
            <a:spLocks noGrp="1"/>
          </p:cNvSpPr>
          <p:nvPr>
            <p:ph type="body" sz="quarter" idx="11" hasCustomPrompt="1"/>
          </p:nvPr>
        </p:nvSpPr>
        <p:spPr>
          <a:xfrm>
            <a:off x="1274491" y="3373914"/>
            <a:ext cx="7057430" cy="504825"/>
          </a:xfrm>
          <a:prstGeom prst="rect">
            <a:avLst/>
          </a:prstGeom>
        </p:spPr>
        <p:txBody>
          <a:bodyPr/>
          <a:lstStyle>
            <a:lvl1pPr>
              <a:defRPr sz="2000" b="0">
                <a:solidFill>
                  <a:schemeClr val="tx1"/>
                </a:solidFill>
              </a:defRPr>
            </a:lvl1pPr>
            <a:lvl3pPr marL="182562" indent="0">
              <a:buNone/>
              <a:defRPr/>
            </a:lvl3pPr>
            <a:lvl4pPr marL="358775" indent="0">
              <a:buNone/>
              <a:defRPr sz="2800" b="1">
                <a:solidFill>
                  <a:schemeClr val="tx1"/>
                </a:solidFill>
              </a:defRPr>
            </a:lvl4pPr>
          </a:lstStyle>
          <a:p>
            <a:pPr lvl="0"/>
            <a:r>
              <a:rPr lang="de-DE" dirty="0"/>
              <a:t>Untertitel </a:t>
            </a:r>
            <a:r>
              <a:rPr lang="de-DE" dirty="0" err="1"/>
              <a:t>Schriftgrösse</a:t>
            </a:r>
            <a:r>
              <a:rPr lang="de-DE" dirty="0"/>
              <a:t> 20 White</a:t>
            </a:r>
          </a:p>
        </p:txBody>
      </p:sp>
      <p:sp>
        <p:nvSpPr>
          <p:cNvPr id="11" name="Textplatzhalter 2">
            <a:extLst>
              <a:ext uri="{FF2B5EF4-FFF2-40B4-BE49-F238E27FC236}">
                <a16:creationId xmlns:a16="http://schemas.microsoft.com/office/drawing/2014/main" id="{DC286992-2B56-8D4B-046E-BC413F3184D9}"/>
              </a:ext>
            </a:extLst>
          </p:cNvPr>
          <p:cNvSpPr>
            <a:spLocks noGrp="1"/>
          </p:cNvSpPr>
          <p:nvPr>
            <p:ph type="body" sz="quarter" idx="12" hasCustomPrompt="1"/>
          </p:nvPr>
        </p:nvSpPr>
        <p:spPr>
          <a:xfrm>
            <a:off x="1271464" y="4293096"/>
            <a:ext cx="5544616" cy="318924"/>
          </a:xfrm>
          <a:prstGeom prst="rect">
            <a:avLst/>
          </a:prstGeom>
          <a:noFill/>
        </p:spPr>
        <p:txBody>
          <a:bodyPr bIns="72000"/>
          <a:lstStyle>
            <a:lvl1pPr rtl="0">
              <a:defRPr>
                <a:solidFill>
                  <a:schemeClr val="tx1"/>
                </a:solidFill>
              </a:defRPr>
            </a:lvl1pPr>
          </a:lstStyle>
          <a:p>
            <a:pPr lvl="0"/>
            <a:r>
              <a:rPr lang="en-GB" dirty="0"/>
              <a:t>Name </a:t>
            </a:r>
            <a:r>
              <a:rPr lang="en-GB" dirty="0" err="1"/>
              <a:t>Dozent</a:t>
            </a:r>
            <a:r>
              <a:rPr lang="en-GB" dirty="0"/>
              <a:t> 1 (max. 1 </a:t>
            </a:r>
            <a:r>
              <a:rPr lang="en-GB" dirty="0" err="1"/>
              <a:t>Zeile</a:t>
            </a:r>
            <a:r>
              <a:rPr lang="en-GB" dirty="0"/>
              <a:t>, </a:t>
            </a:r>
            <a:r>
              <a:rPr lang="en-GB" dirty="0" err="1"/>
              <a:t>Grösse</a:t>
            </a:r>
            <a:r>
              <a:rPr lang="en-GB" dirty="0"/>
              <a:t> 16, </a:t>
            </a:r>
            <a:r>
              <a:rPr lang="en-GB" dirty="0" err="1"/>
              <a:t>Farbe</a:t>
            </a:r>
            <a:r>
              <a:rPr lang="en-GB" dirty="0"/>
              <a:t> R0 G0 B0)</a:t>
            </a:r>
          </a:p>
        </p:txBody>
      </p:sp>
      <p:sp>
        <p:nvSpPr>
          <p:cNvPr id="12" name="Textplatzhalter 5">
            <a:extLst>
              <a:ext uri="{FF2B5EF4-FFF2-40B4-BE49-F238E27FC236}">
                <a16:creationId xmlns:a16="http://schemas.microsoft.com/office/drawing/2014/main" id="{741FEAEC-0B43-D1DE-1B66-2A1E7E59FE24}"/>
              </a:ext>
            </a:extLst>
          </p:cNvPr>
          <p:cNvSpPr>
            <a:spLocks noGrp="1"/>
          </p:cNvSpPr>
          <p:nvPr>
            <p:ph type="body" sz="quarter" idx="13" hasCustomPrompt="1"/>
          </p:nvPr>
        </p:nvSpPr>
        <p:spPr>
          <a:xfrm>
            <a:off x="1271464" y="4611426"/>
            <a:ext cx="5544616" cy="360363"/>
          </a:xfrm>
          <a:prstGeom prst="rect">
            <a:avLst/>
          </a:prstGeom>
        </p:spPr>
        <p:txBody>
          <a:bodyPr/>
          <a:lstStyle>
            <a:lvl1pPr rtl="0">
              <a:defRPr baseline="0">
                <a:solidFill>
                  <a:schemeClr val="tx1"/>
                </a:solidFill>
              </a:defRPr>
            </a:lvl1pPr>
            <a:lvl2pPr marL="1587" indent="0">
              <a:buNone/>
              <a:defRPr/>
            </a:lvl2pPr>
            <a:lvl3pPr marL="182562" indent="0">
              <a:buNone/>
              <a:defRPr/>
            </a:lvl3pPr>
            <a:lvl4pPr marL="358775" indent="0">
              <a:buNone/>
              <a:defRPr/>
            </a:lvl4pPr>
            <a:lvl5pPr marL="538163" indent="0">
              <a:buNone/>
              <a:defRPr/>
            </a:lvl5pPr>
          </a:lstStyle>
          <a:p>
            <a:pPr lvl="0"/>
            <a:r>
              <a:rPr lang="en-GB" dirty="0"/>
              <a:t>Name </a:t>
            </a:r>
            <a:r>
              <a:rPr lang="en-GB" dirty="0" err="1"/>
              <a:t>Dozent</a:t>
            </a:r>
            <a:r>
              <a:rPr lang="en-GB" dirty="0"/>
              <a:t> 2 (max. 1 </a:t>
            </a:r>
            <a:r>
              <a:rPr lang="en-GB" dirty="0" err="1"/>
              <a:t>Zeile</a:t>
            </a:r>
            <a:r>
              <a:rPr lang="en-GB" dirty="0"/>
              <a:t>, </a:t>
            </a:r>
            <a:r>
              <a:rPr lang="en-GB" dirty="0" err="1"/>
              <a:t>Grösse</a:t>
            </a:r>
            <a:r>
              <a:rPr lang="en-GB" dirty="0"/>
              <a:t> 16, </a:t>
            </a:r>
            <a:r>
              <a:rPr lang="en-GB" dirty="0" err="1"/>
              <a:t>Farbe</a:t>
            </a:r>
            <a:r>
              <a:rPr lang="en-GB" dirty="0"/>
              <a:t> R0 G0 B0)</a:t>
            </a:r>
          </a:p>
          <a:p>
            <a:pPr lvl="0"/>
            <a:endParaRPr lang="en-GB" dirty="0"/>
          </a:p>
        </p:txBody>
      </p:sp>
      <p:sp>
        <p:nvSpPr>
          <p:cNvPr id="13" name="Textplatzhalter 2">
            <a:extLst>
              <a:ext uri="{FF2B5EF4-FFF2-40B4-BE49-F238E27FC236}">
                <a16:creationId xmlns:a16="http://schemas.microsoft.com/office/drawing/2014/main" id="{D743C025-A14A-DC8B-1A9E-65CACD735780}"/>
              </a:ext>
            </a:extLst>
          </p:cNvPr>
          <p:cNvSpPr>
            <a:spLocks noGrp="1"/>
          </p:cNvSpPr>
          <p:nvPr>
            <p:ph type="body" sz="quarter" idx="16" hasCustomPrompt="1"/>
          </p:nvPr>
        </p:nvSpPr>
        <p:spPr>
          <a:xfrm>
            <a:off x="6888088" y="4293096"/>
            <a:ext cx="1368152" cy="318924"/>
          </a:xfrm>
          <a:prstGeom prst="rect">
            <a:avLst/>
          </a:prstGeom>
          <a:noFill/>
        </p:spPr>
        <p:txBody>
          <a:bodyPr bIns="72000"/>
          <a:lstStyle>
            <a:lvl1pPr>
              <a:defRPr lang="en-GB" dirty="0">
                <a:solidFill>
                  <a:schemeClr val="tx1"/>
                </a:solidFill>
              </a:defRPr>
            </a:lvl1pPr>
          </a:lstStyle>
          <a:p>
            <a:pPr lvl="0"/>
            <a:r>
              <a:rPr lang="en-GB" dirty="0"/>
              <a:t>TT.MM.JJJJ</a:t>
            </a:r>
          </a:p>
        </p:txBody>
      </p:sp>
      <p:sp>
        <p:nvSpPr>
          <p:cNvPr id="14" name="Textplatzhalter 5">
            <a:extLst>
              <a:ext uri="{FF2B5EF4-FFF2-40B4-BE49-F238E27FC236}">
                <a16:creationId xmlns:a16="http://schemas.microsoft.com/office/drawing/2014/main" id="{E82BB2D2-0B4C-C969-4A12-FD539E8A0292}"/>
              </a:ext>
            </a:extLst>
          </p:cNvPr>
          <p:cNvSpPr>
            <a:spLocks noGrp="1"/>
          </p:cNvSpPr>
          <p:nvPr>
            <p:ph type="body" sz="quarter" idx="17" hasCustomPrompt="1"/>
          </p:nvPr>
        </p:nvSpPr>
        <p:spPr>
          <a:xfrm>
            <a:off x="6888088" y="4611426"/>
            <a:ext cx="1368152" cy="360363"/>
          </a:xfrm>
          <a:prstGeom prst="rect">
            <a:avLst/>
          </a:prstGeom>
        </p:spPr>
        <p:txBody>
          <a:bodyPr/>
          <a:lstStyle>
            <a:lvl1pPr rtl="0">
              <a:defRPr baseline="0">
                <a:solidFill>
                  <a:schemeClr val="tx1"/>
                </a:solidFill>
              </a:defRPr>
            </a:lvl1pPr>
            <a:lvl2pPr marL="1587" indent="0">
              <a:buNone/>
              <a:defRPr/>
            </a:lvl2pPr>
            <a:lvl3pPr marL="182562" indent="0">
              <a:buNone/>
              <a:defRPr/>
            </a:lvl3pPr>
            <a:lvl4pPr marL="358775" indent="0">
              <a:buNone/>
              <a:defRPr/>
            </a:lvl4pPr>
            <a:lvl5pPr marL="538163" indent="0">
              <a:buNone/>
              <a:defRPr/>
            </a:lvl5pPr>
          </a:lstStyle>
          <a:p>
            <a:pPr lvl="0"/>
            <a:r>
              <a:rPr lang="en-GB" dirty="0"/>
              <a:t>Ort </a:t>
            </a:r>
          </a:p>
          <a:p>
            <a:pPr lvl="0"/>
            <a:endParaRPr lang="en-GB" dirty="0"/>
          </a:p>
        </p:txBody>
      </p:sp>
      <p:sp>
        <p:nvSpPr>
          <p:cNvPr id="15" name="Textplatzhalter 5">
            <a:extLst>
              <a:ext uri="{FF2B5EF4-FFF2-40B4-BE49-F238E27FC236}">
                <a16:creationId xmlns:a16="http://schemas.microsoft.com/office/drawing/2014/main" id="{AB9059BA-D0E1-F83C-5032-5F96C89056B6}"/>
              </a:ext>
            </a:extLst>
          </p:cNvPr>
          <p:cNvSpPr>
            <a:spLocks noGrp="1"/>
          </p:cNvSpPr>
          <p:nvPr>
            <p:ph type="body" sz="quarter" idx="18" hasCustomPrompt="1"/>
          </p:nvPr>
        </p:nvSpPr>
        <p:spPr>
          <a:xfrm>
            <a:off x="1271464" y="4982430"/>
            <a:ext cx="5544616" cy="360363"/>
          </a:xfrm>
          <a:prstGeom prst="rect">
            <a:avLst/>
          </a:prstGeom>
        </p:spPr>
        <p:txBody>
          <a:bodyPr/>
          <a:lstStyle>
            <a:lvl1pPr rtl="0">
              <a:defRPr baseline="0">
                <a:solidFill>
                  <a:schemeClr val="tx1"/>
                </a:solidFill>
              </a:defRPr>
            </a:lvl1pPr>
            <a:lvl2pPr marL="1587" indent="0">
              <a:buNone/>
              <a:defRPr/>
            </a:lvl2pPr>
            <a:lvl3pPr marL="182562" indent="0">
              <a:buNone/>
              <a:defRPr/>
            </a:lvl3pPr>
            <a:lvl4pPr marL="358775" indent="0">
              <a:buNone/>
              <a:defRPr/>
            </a:lvl4pPr>
            <a:lvl5pPr marL="538163" indent="0">
              <a:buNone/>
              <a:defRPr/>
            </a:lvl5pPr>
          </a:lstStyle>
          <a:p>
            <a:pPr lvl="0"/>
            <a:r>
              <a:rPr lang="en-GB" dirty="0"/>
              <a:t>Name </a:t>
            </a:r>
            <a:r>
              <a:rPr lang="en-GB" dirty="0" err="1"/>
              <a:t>Dozent</a:t>
            </a:r>
            <a:r>
              <a:rPr lang="en-GB" dirty="0"/>
              <a:t> 2 (max. 1 </a:t>
            </a:r>
            <a:r>
              <a:rPr lang="en-GB" dirty="0" err="1"/>
              <a:t>Zeile</a:t>
            </a:r>
            <a:r>
              <a:rPr lang="en-GB" dirty="0"/>
              <a:t>, </a:t>
            </a:r>
            <a:r>
              <a:rPr lang="en-GB" dirty="0" err="1"/>
              <a:t>Grösse</a:t>
            </a:r>
            <a:r>
              <a:rPr lang="en-GB" dirty="0"/>
              <a:t> 16, </a:t>
            </a:r>
            <a:r>
              <a:rPr lang="en-GB" dirty="0" err="1"/>
              <a:t>Farbe</a:t>
            </a:r>
            <a:r>
              <a:rPr lang="en-GB" dirty="0"/>
              <a:t> R0 G0 B0)</a:t>
            </a:r>
          </a:p>
          <a:p>
            <a:pPr lvl="0"/>
            <a:endParaRPr lang="en-GB" dirty="0"/>
          </a:p>
        </p:txBody>
      </p:sp>
    </p:spTree>
    <p:extLst>
      <p:ext uri="{BB962C8B-B14F-4D97-AF65-F5344CB8AC3E}">
        <p14:creationId xmlns:p14="http://schemas.microsoft.com/office/powerpoint/2010/main" val="2531268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Kapitel 1">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0B37AE67-B0EE-413A-8FF3-33A51376462E}"/>
              </a:ext>
            </a:extLst>
          </p:cNvPr>
          <p:cNvGraphicFramePr>
            <a:graphicFrameLocks noChangeAspect="1"/>
          </p:cNvGraphicFramePr>
          <p:nvPr userDrawn="1">
            <p:custDataLst>
              <p:tags r:id="rId1"/>
            </p:custDataLst>
            <p:extLst>
              <p:ext uri="{D42A27DB-BD31-4B8C-83A1-F6EECF244321}">
                <p14:modId xmlns:p14="http://schemas.microsoft.com/office/powerpoint/2010/main" val="2643271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0B37AE67-B0EE-413A-8FF3-33A5137646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72E005A0-3796-4DD8-8B2A-B04FE2C6DE81}"/>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8" name="Textplatzhalter 7"/>
          <p:cNvSpPr>
            <a:spLocks noGrp="1"/>
          </p:cNvSpPr>
          <p:nvPr>
            <p:ph type="body" sz="quarter" idx="12" hasCustomPrompt="1"/>
          </p:nvPr>
        </p:nvSpPr>
        <p:spPr>
          <a:xfrm>
            <a:off x="551384" y="1556792"/>
            <a:ext cx="11159999" cy="360040"/>
          </a:xfrm>
          <a:prstGeom prst="rect">
            <a:avLst/>
          </a:prstGeom>
        </p:spPr>
        <p:txBody>
          <a:bodyPr/>
          <a:lstStyle>
            <a:lvl1pPr marL="271463" indent="-271463" rtl="0">
              <a:lnSpc>
                <a:spcPct val="100000"/>
              </a:lnSpc>
              <a:buFont typeface="+mj-lt"/>
              <a:buAutoNum type="arabicPeriod"/>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p:txBody>
      </p:sp>
      <p:sp>
        <p:nvSpPr>
          <p:cNvPr id="10" name="Textplatzhalter 7"/>
          <p:cNvSpPr>
            <a:spLocks noGrp="1"/>
          </p:cNvSpPr>
          <p:nvPr>
            <p:ph type="body" sz="quarter" idx="14" hasCustomPrompt="1"/>
          </p:nvPr>
        </p:nvSpPr>
        <p:spPr>
          <a:xfrm>
            <a:off x="551384" y="2059265"/>
            <a:ext cx="11159999" cy="361624"/>
          </a:xfrm>
          <a:prstGeom prst="rect">
            <a:avLst/>
          </a:prstGeom>
        </p:spPr>
        <p:txBody>
          <a:bodyPr/>
          <a:lstStyle>
            <a:lvl1pPr marL="271463" indent="-271463" rtl="0">
              <a:lnSpc>
                <a:spcPct val="100000"/>
              </a:lnSpc>
              <a:buFont typeface="+mj-lt"/>
              <a:buAutoNum type="arabicPeriod" startAt="2"/>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p:txBody>
      </p:sp>
      <p:sp>
        <p:nvSpPr>
          <p:cNvPr id="11" name="Textplatzhalter 7"/>
          <p:cNvSpPr>
            <a:spLocks noGrp="1"/>
          </p:cNvSpPr>
          <p:nvPr>
            <p:ph type="body" sz="quarter" idx="15" hasCustomPrompt="1"/>
          </p:nvPr>
        </p:nvSpPr>
        <p:spPr>
          <a:xfrm>
            <a:off x="551384" y="2545322"/>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2" name="Textplatzhalter 7"/>
          <p:cNvSpPr>
            <a:spLocks noGrp="1"/>
          </p:cNvSpPr>
          <p:nvPr>
            <p:ph type="body" sz="quarter" idx="16" hasCustomPrompt="1"/>
          </p:nvPr>
        </p:nvSpPr>
        <p:spPr>
          <a:xfrm>
            <a:off x="551384" y="3031379"/>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3" name="Textplatzhalter 7"/>
          <p:cNvSpPr>
            <a:spLocks noGrp="1"/>
          </p:cNvSpPr>
          <p:nvPr>
            <p:ph type="body" sz="quarter" idx="17" hasCustomPrompt="1"/>
          </p:nvPr>
        </p:nvSpPr>
        <p:spPr>
          <a:xfrm>
            <a:off x="551384" y="3517436"/>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4" name="Textplatzhalter 7"/>
          <p:cNvSpPr>
            <a:spLocks noGrp="1"/>
          </p:cNvSpPr>
          <p:nvPr>
            <p:ph type="body" sz="quarter" idx="18" hasCustomPrompt="1"/>
          </p:nvPr>
        </p:nvSpPr>
        <p:spPr>
          <a:xfrm>
            <a:off x="551384" y="4005338"/>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5" name="Textplatzhalter 7"/>
          <p:cNvSpPr>
            <a:spLocks noGrp="1"/>
          </p:cNvSpPr>
          <p:nvPr>
            <p:ph type="body" sz="quarter" idx="19" hasCustomPrompt="1"/>
          </p:nvPr>
        </p:nvSpPr>
        <p:spPr>
          <a:xfrm>
            <a:off x="551384" y="4491395"/>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6" name="Textplatzhalter 7"/>
          <p:cNvSpPr>
            <a:spLocks noGrp="1"/>
          </p:cNvSpPr>
          <p:nvPr>
            <p:ph type="body" sz="quarter" idx="20" hasCustomPrompt="1"/>
          </p:nvPr>
        </p:nvSpPr>
        <p:spPr>
          <a:xfrm>
            <a:off x="551384" y="4977452"/>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cxnSp>
        <p:nvCxnSpPr>
          <p:cNvPr id="21" name="Gerader Verbinder 20"/>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
        <p:nvSpPr>
          <p:cNvPr id="17"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en-GB" dirty="0" err="1"/>
              <a:t>Inhaltsverzeichnis</a:t>
            </a:r>
            <a:r>
              <a:rPr lang="en-GB" dirty="0"/>
              <a:t> (</a:t>
            </a:r>
            <a:r>
              <a:rPr lang="en-GB" dirty="0" err="1"/>
              <a:t>Schriftgrösse</a:t>
            </a:r>
            <a:r>
              <a:rPr lang="en-GB" dirty="0"/>
              <a:t> 22, Fett, </a:t>
            </a:r>
            <a:r>
              <a:rPr lang="en-GB" dirty="0" err="1"/>
              <a:t>Farbe</a:t>
            </a:r>
            <a:r>
              <a:rPr lang="en-GB" dirty="0"/>
              <a:t> R0 G128 B47)  </a:t>
            </a:r>
          </a:p>
        </p:txBody>
      </p:sp>
      <p:pic>
        <p:nvPicPr>
          <p:cNvPr id="7" name="Grafik 17">
            <a:extLst>
              <a:ext uri="{FF2B5EF4-FFF2-40B4-BE49-F238E27FC236}">
                <a16:creationId xmlns:a16="http://schemas.microsoft.com/office/drawing/2014/main" id="{B809CCB4-BE9F-3D77-E136-62EF4F65E6B7}"/>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cxnSp>
        <p:nvCxnSpPr>
          <p:cNvPr id="4" name="Gerader Verbinder 3">
            <a:extLst>
              <a:ext uri="{FF2B5EF4-FFF2-40B4-BE49-F238E27FC236}">
                <a16:creationId xmlns:a16="http://schemas.microsoft.com/office/drawing/2014/main" id="{53065242-E99F-9EA0-4704-2359464FE4D0}"/>
              </a:ext>
            </a:extLst>
          </p:cNvPr>
          <p:cNvCxnSpPr/>
          <p:nvPr userDrawn="1"/>
        </p:nvCxnSpPr>
        <p:spPr bwMode="auto">
          <a:xfrm>
            <a:off x="623392" y="1926000"/>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Tree>
    <p:extLst>
      <p:ext uri="{BB962C8B-B14F-4D97-AF65-F5344CB8AC3E}">
        <p14:creationId xmlns:p14="http://schemas.microsoft.com/office/powerpoint/2010/main" val="2744422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Kapitel 2">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A2D35F7-33C3-4EE4-8185-9E191767E8B9}"/>
              </a:ext>
            </a:extLst>
          </p:cNvPr>
          <p:cNvGraphicFramePr>
            <a:graphicFrameLocks noChangeAspect="1"/>
          </p:cNvGraphicFramePr>
          <p:nvPr userDrawn="1">
            <p:custDataLst>
              <p:tags r:id="rId1"/>
            </p:custDataLst>
            <p:extLst>
              <p:ext uri="{D42A27DB-BD31-4B8C-83A1-F6EECF244321}">
                <p14:modId xmlns:p14="http://schemas.microsoft.com/office/powerpoint/2010/main" val="1689485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5A2D35F7-33C3-4EE4-8185-9E191767E8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A02E2E8-6B7E-4B9D-BE81-D8CD3367034A}"/>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8" name="Textplatzhalter 7"/>
          <p:cNvSpPr>
            <a:spLocks noGrp="1"/>
          </p:cNvSpPr>
          <p:nvPr>
            <p:ph type="body" sz="quarter" idx="12" hasCustomPrompt="1"/>
          </p:nvPr>
        </p:nvSpPr>
        <p:spPr>
          <a:xfrm>
            <a:off x="551384" y="1556792"/>
            <a:ext cx="11160000" cy="376196"/>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p:txBody>
      </p:sp>
      <p:sp>
        <p:nvSpPr>
          <p:cNvPr id="10" name="Textplatzhalter 7"/>
          <p:cNvSpPr>
            <a:spLocks noGrp="1"/>
          </p:cNvSpPr>
          <p:nvPr>
            <p:ph type="body" sz="quarter" idx="14" hasCustomPrompt="1"/>
          </p:nvPr>
        </p:nvSpPr>
        <p:spPr>
          <a:xfrm>
            <a:off x="551384" y="2059267"/>
            <a:ext cx="11160000" cy="359779"/>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2"/>
              <a:tabLst/>
              <a:defRPr/>
            </a:pPr>
            <a:r>
              <a:rPr lang="en-GB" dirty="0" err="1"/>
              <a:t>Titel</a:t>
            </a:r>
            <a:r>
              <a:rPr lang="en-GB" dirty="0"/>
              <a:t> </a:t>
            </a:r>
            <a:r>
              <a:rPr lang="en-GB" dirty="0" err="1"/>
              <a:t>Kapitel</a:t>
            </a:r>
            <a:r>
              <a:rPr lang="en-GB" dirty="0"/>
              <a:t> (</a:t>
            </a:r>
            <a:r>
              <a:rPr lang="en-GB" dirty="0" err="1"/>
              <a:t>Schriftgrösse</a:t>
            </a:r>
            <a:r>
              <a:rPr lang="en-GB" dirty="0"/>
              <a:t> 18, Fett, </a:t>
            </a:r>
            <a:r>
              <a:rPr lang="en-GB" dirty="0" err="1"/>
              <a:t>Farbe</a:t>
            </a:r>
            <a:r>
              <a:rPr lang="en-GB" dirty="0"/>
              <a:t> R0 G128 B47) </a:t>
            </a:r>
          </a:p>
          <a:p>
            <a:pPr lvl="0"/>
            <a:endParaRPr lang="en-GB" dirty="0"/>
          </a:p>
          <a:p>
            <a:pPr lvl="0"/>
            <a:endParaRPr lang="en-GB" dirty="0"/>
          </a:p>
          <a:p>
            <a:pPr lvl="0"/>
            <a:endParaRPr lang="en-GB" dirty="0"/>
          </a:p>
        </p:txBody>
      </p:sp>
      <p:sp>
        <p:nvSpPr>
          <p:cNvPr id="11" name="Textplatzhalter 7"/>
          <p:cNvSpPr>
            <a:spLocks noGrp="1"/>
          </p:cNvSpPr>
          <p:nvPr>
            <p:ph type="body" sz="quarter" idx="15" hasCustomPrompt="1"/>
          </p:nvPr>
        </p:nvSpPr>
        <p:spPr>
          <a:xfrm>
            <a:off x="551384" y="2545323"/>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2" name="Textplatzhalter 7"/>
          <p:cNvSpPr>
            <a:spLocks noGrp="1"/>
          </p:cNvSpPr>
          <p:nvPr>
            <p:ph type="body" sz="quarter" idx="16" hasCustomPrompt="1"/>
          </p:nvPr>
        </p:nvSpPr>
        <p:spPr>
          <a:xfrm>
            <a:off x="551384" y="3031380"/>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3" name="Textplatzhalter 7"/>
          <p:cNvSpPr>
            <a:spLocks noGrp="1"/>
          </p:cNvSpPr>
          <p:nvPr>
            <p:ph type="body" sz="quarter" idx="17" hasCustomPrompt="1"/>
          </p:nvPr>
        </p:nvSpPr>
        <p:spPr>
          <a:xfrm>
            <a:off x="551384" y="3517437"/>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4" name="Textplatzhalter 7"/>
          <p:cNvSpPr>
            <a:spLocks noGrp="1"/>
          </p:cNvSpPr>
          <p:nvPr>
            <p:ph type="body" sz="quarter" idx="18" hasCustomPrompt="1"/>
          </p:nvPr>
        </p:nvSpPr>
        <p:spPr>
          <a:xfrm>
            <a:off x="551384" y="400533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5" name="Textplatzhalter 7"/>
          <p:cNvSpPr>
            <a:spLocks noGrp="1"/>
          </p:cNvSpPr>
          <p:nvPr>
            <p:ph type="body" sz="quarter" idx="19" hasCustomPrompt="1"/>
          </p:nvPr>
        </p:nvSpPr>
        <p:spPr>
          <a:xfrm>
            <a:off x="551384" y="449139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6" name="Textplatzhalter 7"/>
          <p:cNvSpPr>
            <a:spLocks noGrp="1"/>
          </p:cNvSpPr>
          <p:nvPr>
            <p:ph type="body" sz="quarter" idx="20" hasCustomPrompt="1"/>
          </p:nvPr>
        </p:nvSpPr>
        <p:spPr>
          <a:xfrm>
            <a:off x="551384" y="4977453"/>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20"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en-GB" dirty="0" err="1"/>
              <a:t>Inhaltsverzeichnis</a:t>
            </a:r>
            <a:r>
              <a:rPr lang="en-GB" dirty="0"/>
              <a:t> (</a:t>
            </a:r>
            <a:r>
              <a:rPr lang="en-GB" dirty="0" err="1"/>
              <a:t>Schriftgrösse</a:t>
            </a:r>
            <a:r>
              <a:rPr lang="en-GB" dirty="0"/>
              <a:t> 22, Fett, </a:t>
            </a:r>
            <a:r>
              <a:rPr lang="en-GB" dirty="0" err="1"/>
              <a:t>Farbe</a:t>
            </a:r>
            <a:r>
              <a:rPr lang="en-GB" dirty="0"/>
              <a:t> R0 G128 B47)  </a:t>
            </a:r>
          </a:p>
        </p:txBody>
      </p:sp>
      <p:cxnSp>
        <p:nvCxnSpPr>
          <p:cNvPr id="18" name="Gerader Verbinder 17"/>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cxnSp>
        <p:nvCxnSpPr>
          <p:cNvPr id="21" name="Gerader Verbinder 20"/>
          <p:cNvCxnSpPr/>
          <p:nvPr userDrawn="1"/>
        </p:nvCxnSpPr>
        <p:spPr bwMode="auto">
          <a:xfrm>
            <a:off x="621600" y="2438566"/>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7" name="Grafik 17">
            <a:extLst>
              <a:ext uri="{FF2B5EF4-FFF2-40B4-BE49-F238E27FC236}">
                <a16:creationId xmlns:a16="http://schemas.microsoft.com/office/drawing/2014/main" id="{DB5AE898-4341-F546-A54E-026B80D70D9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spTree>
    <p:extLst>
      <p:ext uri="{BB962C8B-B14F-4D97-AF65-F5344CB8AC3E}">
        <p14:creationId xmlns:p14="http://schemas.microsoft.com/office/powerpoint/2010/main" val="3645537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Kapitel 3">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E5D1A67-5D55-47B9-B36B-FEC078477ABD}"/>
              </a:ext>
            </a:extLst>
          </p:cNvPr>
          <p:cNvGraphicFramePr>
            <a:graphicFrameLocks noChangeAspect="1"/>
          </p:cNvGraphicFramePr>
          <p:nvPr userDrawn="1">
            <p:custDataLst>
              <p:tags r:id="rId1"/>
            </p:custDataLst>
            <p:extLst>
              <p:ext uri="{D42A27DB-BD31-4B8C-83A1-F6EECF244321}">
                <p14:modId xmlns:p14="http://schemas.microsoft.com/office/powerpoint/2010/main" val="2064831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AE5D1A67-5D55-47B9-B36B-FEC078477A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2DAAEB8F-4F2F-4319-B5F3-492636AD70B0}"/>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0" name="Textplatzhalter 7"/>
          <p:cNvSpPr>
            <a:spLocks noGrp="1"/>
          </p:cNvSpPr>
          <p:nvPr>
            <p:ph type="body" sz="quarter" idx="14" hasCustomPrompt="1"/>
          </p:nvPr>
        </p:nvSpPr>
        <p:spPr>
          <a:xfrm>
            <a:off x="551384" y="205926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1" name="Textplatzhalter 7"/>
          <p:cNvSpPr>
            <a:spLocks noGrp="1"/>
          </p:cNvSpPr>
          <p:nvPr>
            <p:ph type="body" sz="quarter" idx="15" hasCustomPrompt="1"/>
          </p:nvPr>
        </p:nvSpPr>
        <p:spPr>
          <a:xfrm>
            <a:off x="551384" y="254532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3"/>
              <a:tabLst/>
              <a:defRPr/>
            </a:pPr>
            <a:r>
              <a:rPr lang="en-GB" dirty="0" err="1"/>
              <a:t>Titel</a:t>
            </a:r>
            <a:r>
              <a:rPr lang="en-GB" dirty="0"/>
              <a:t> </a:t>
            </a:r>
            <a:r>
              <a:rPr lang="en-GB" dirty="0" err="1"/>
              <a:t>Kapitel</a:t>
            </a:r>
            <a:r>
              <a:rPr lang="en-GB" dirty="0"/>
              <a:t> (</a:t>
            </a:r>
            <a:r>
              <a:rPr lang="en-GB" dirty="0" err="1"/>
              <a:t>Schriftgrösse</a:t>
            </a:r>
            <a:r>
              <a:rPr lang="en-GB" dirty="0"/>
              <a:t> 18, Fett, </a:t>
            </a:r>
            <a:r>
              <a:rPr lang="en-GB" dirty="0" err="1"/>
              <a:t>Farbe</a:t>
            </a:r>
            <a:r>
              <a:rPr lang="en-GB" dirty="0"/>
              <a:t> R0 G128 B47) </a:t>
            </a:r>
          </a:p>
          <a:p>
            <a:pPr lvl="0"/>
            <a:endParaRPr lang="en-GB" dirty="0"/>
          </a:p>
          <a:p>
            <a:pPr lvl="0"/>
            <a:endParaRPr lang="en-GB" dirty="0"/>
          </a:p>
          <a:p>
            <a:pPr lvl="0"/>
            <a:endParaRPr lang="en-GB" dirty="0"/>
          </a:p>
        </p:txBody>
      </p:sp>
      <p:sp>
        <p:nvSpPr>
          <p:cNvPr id="12" name="Textplatzhalter 7"/>
          <p:cNvSpPr>
            <a:spLocks noGrp="1"/>
          </p:cNvSpPr>
          <p:nvPr>
            <p:ph type="body" sz="quarter" idx="16" hasCustomPrompt="1"/>
          </p:nvPr>
        </p:nvSpPr>
        <p:spPr>
          <a:xfrm>
            <a:off x="551384" y="303137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3" name="Textplatzhalter 7"/>
          <p:cNvSpPr>
            <a:spLocks noGrp="1"/>
          </p:cNvSpPr>
          <p:nvPr>
            <p:ph type="body" sz="quarter" idx="17" hasCustomPrompt="1"/>
          </p:nvPr>
        </p:nvSpPr>
        <p:spPr>
          <a:xfrm>
            <a:off x="551384" y="351743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4" name="Textplatzhalter 7"/>
          <p:cNvSpPr>
            <a:spLocks noGrp="1"/>
          </p:cNvSpPr>
          <p:nvPr>
            <p:ph type="body" sz="quarter" idx="18" hasCustomPrompt="1"/>
          </p:nvPr>
        </p:nvSpPr>
        <p:spPr>
          <a:xfrm>
            <a:off x="551384" y="4005338"/>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5" name="Textplatzhalter 7"/>
          <p:cNvSpPr>
            <a:spLocks noGrp="1"/>
          </p:cNvSpPr>
          <p:nvPr>
            <p:ph type="body" sz="quarter" idx="19" hasCustomPrompt="1"/>
          </p:nvPr>
        </p:nvSpPr>
        <p:spPr>
          <a:xfrm>
            <a:off x="551384" y="449139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6" name="Textplatzhalter 7"/>
          <p:cNvSpPr>
            <a:spLocks noGrp="1"/>
          </p:cNvSpPr>
          <p:nvPr>
            <p:ph type="body" sz="quarter" idx="20" hasCustomPrompt="1"/>
          </p:nvPr>
        </p:nvSpPr>
        <p:spPr>
          <a:xfrm>
            <a:off x="551384" y="497745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21" name="Textplatzhalter 7"/>
          <p:cNvSpPr>
            <a:spLocks noGrp="1"/>
          </p:cNvSpPr>
          <p:nvPr>
            <p:ph type="body" sz="quarter" idx="12" hasCustomPrompt="1"/>
          </p:nvPr>
        </p:nvSpPr>
        <p:spPr>
          <a:xfrm>
            <a:off x="551384" y="1556792"/>
            <a:ext cx="11160000" cy="363600"/>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p:txBody>
      </p:sp>
      <p:sp>
        <p:nvSpPr>
          <p:cNvPr id="19"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en-GB" dirty="0" err="1"/>
              <a:t>Inhaltsverzeichnis</a:t>
            </a:r>
            <a:r>
              <a:rPr lang="en-GB" dirty="0"/>
              <a:t> (</a:t>
            </a:r>
            <a:r>
              <a:rPr lang="en-GB" dirty="0" err="1"/>
              <a:t>Schriftgrösse</a:t>
            </a:r>
            <a:r>
              <a:rPr lang="en-GB" dirty="0"/>
              <a:t> 22, Fett, </a:t>
            </a:r>
            <a:r>
              <a:rPr lang="en-GB" dirty="0" err="1"/>
              <a:t>Farbe</a:t>
            </a:r>
            <a:r>
              <a:rPr lang="en-GB" dirty="0"/>
              <a:t> R0 G128 B47)  </a:t>
            </a:r>
          </a:p>
        </p:txBody>
      </p:sp>
      <p:cxnSp>
        <p:nvCxnSpPr>
          <p:cNvPr id="20" name="Gerader Verbinder 19"/>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cxnSp>
        <p:nvCxnSpPr>
          <p:cNvPr id="22" name="Gerader Verbinder 21"/>
          <p:cNvCxnSpPr/>
          <p:nvPr userDrawn="1"/>
        </p:nvCxnSpPr>
        <p:spPr bwMode="auto">
          <a:xfrm>
            <a:off x="621600" y="2924944"/>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7" name="Grafik 17">
            <a:extLst>
              <a:ext uri="{FF2B5EF4-FFF2-40B4-BE49-F238E27FC236}">
                <a16:creationId xmlns:a16="http://schemas.microsoft.com/office/drawing/2014/main" id="{9A7456A7-0F80-81F3-EB6E-FE5AEB78F45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spTree>
    <p:extLst>
      <p:ext uri="{BB962C8B-B14F-4D97-AF65-F5344CB8AC3E}">
        <p14:creationId xmlns:p14="http://schemas.microsoft.com/office/powerpoint/2010/main" val="20098145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Kapitel 4">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137630C-99B3-4A6C-9B7D-4849454EAC09}"/>
              </a:ext>
            </a:extLst>
          </p:cNvPr>
          <p:cNvGraphicFramePr>
            <a:graphicFrameLocks noChangeAspect="1"/>
          </p:cNvGraphicFramePr>
          <p:nvPr userDrawn="1">
            <p:custDataLst>
              <p:tags r:id="rId1"/>
            </p:custDataLst>
            <p:extLst>
              <p:ext uri="{D42A27DB-BD31-4B8C-83A1-F6EECF244321}">
                <p14:modId xmlns:p14="http://schemas.microsoft.com/office/powerpoint/2010/main" val="162899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1137630C-99B3-4A6C-9B7D-4849454EAC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6644A200-A571-4D23-B061-10EAE9FFA78C}"/>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0" name="Textplatzhalter 7"/>
          <p:cNvSpPr>
            <a:spLocks noGrp="1"/>
          </p:cNvSpPr>
          <p:nvPr>
            <p:ph type="body" sz="quarter" idx="14" hasCustomPrompt="1"/>
          </p:nvPr>
        </p:nvSpPr>
        <p:spPr>
          <a:xfrm>
            <a:off x="551384" y="205926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2"/>
              <a:tabLst/>
              <a:defRPr/>
            </a:pPr>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G128 B47) </a:t>
            </a:r>
          </a:p>
          <a:p>
            <a:pPr lvl="0"/>
            <a:endParaRPr lang="en-GB" dirty="0"/>
          </a:p>
          <a:p>
            <a:pPr lvl="0"/>
            <a:endParaRPr lang="en-GB" dirty="0"/>
          </a:p>
          <a:p>
            <a:pPr lvl="0"/>
            <a:endParaRPr lang="en-GB" dirty="0"/>
          </a:p>
        </p:txBody>
      </p:sp>
      <p:sp>
        <p:nvSpPr>
          <p:cNvPr id="11" name="Textplatzhalter 7"/>
          <p:cNvSpPr>
            <a:spLocks noGrp="1"/>
          </p:cNvSpPr>
          <p:nvPr>
            <p:ph type="body" sz="quarter" idx="15" hasCustomPrompt="1"/>
          </p:nvPr>
        </p:nvSpPr>
        <p:spPr>
          <a:xfrm>
            <a:off x="551384" y="254532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3"/>
              <a:tabLst/>
              <a:defRPr/>
            </a:pPr>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G128 B47) </a:t>
            </a:r>
          </a:p>
          <a:p>
            <a:pPr lvl="0"/>
            <a:endParaRPr lang="en-GB" dirty="0"/>
          </a:p>
          <a:p>
            <a:pPr lvl="0"/>
            <a:endParaRPr lang="en-GB" dirty="0"/>
          </a:p>
          <a:p>
            <a:pPr lvl="0"/>
            <a:endParaRPr lang="en-GB" dirty="0"/>
          </a:p>
        </p:txBody>
      </p:sp>
      <p:sp>
        <p:nvSpPr>
          <p:cNvPr id="12" name="Textplatzhalter 7"/>
          <p:cNvSpPr>
            <a:spLocks noGrp="1"/>
          </p:cNvSpPr>
          <p:nvPr>
            <p:ph type="body" sz="quarter" idx="16" hasCustomPrompt="1"/>
          </p:nvPr>
        </p:nvSpPr>
        <p:spPr>
          <a:xfrm>
            <a:off x="551384" y="303137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4"/>
              <a:tabLst/>
              <a:defRPr/>
            </a:pPr>
            <a:r>
              <a:rPr lang="en-GB" dirty="0" err="1"/>
              <a:t>Titel</a:t>
            </a:r>
            <a:r>
              <a:rPr lang="en-GB" dirty="0"/>
              <a:t> </a:t>
            </a:r>
            <a:r>
              <a:rPr lang="en-GB" dirty="0" err="1"/>
              <a:t>Kapitel</a:t>
            </a:r>
            <a:r>
              <a:rPr lang="en-GB" dirty="0"/>
              <a:t> (</a:t>
            </a:r>
            <a:r>
              <a:rPr lang="en-GB" dirty="0" err="1"/>
              <a:t>Schriftgrösse</a:t>
            </a:r>
            <a:r>
              <a:rPr lang="en-GB" dirty="0"/>
              <a:t> 18, Fett, </a:t>
            </a:r>
            <a:r>
              <a:rPr lang="en-GB" dirty="0" err="1"/>
              <a:t>Farbe</a:t>
            </a:r>
            <a:r>
              <a:rPr lang="en-GB" dirty="0"/>
              <a:t> R0 G128 B47) </a:t>
            </a:r>
          </a:p>
          <a:p>
            <a:pPr lvl="0"/>
            <a:endParaRPr lang="en-GB" dirty="0"/>
          </a:p>
          <a:p>
            <a:pPr lvl="0"/>
            <a:endParaRPr lang="en-GB" dirty="0"/>
          </a:p>
          <a:p>
            <a:pPr lvl="0"/>
            <a:endParaRPr lang="en-GB" dirty="0"/>
          </a:p>
        </p:txBody>
      </p:sp>
      <p:sp>
        <p:nvSpPr>
          <p:cNvPr id="13" name="Textplatzhalter 7"/>
          <p:cNvSpPr>
            <a:spLocks noGrp="1"/>
          </p:cNvSpPr>
          <p:nvPr>
            <p:ph type="body" sz="quarter" idx="17" hasCustomPrompt="1"/>
          </p:nvPr>
        </p:nvSpPr>
        <p:spPr>
          <a:xfrm>
            <a:off x="551384" y="351743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4" name="Textplatzhalter 7"/>
          <p:cNvSpPr>
            <a:spLocks noGrp="1"/>
          </p:cNvSpPr>
          <p:nvPr>
            <p:ph type="body" sz="quarter" idx="18" hasCustomPrompt="1"/>
          </p:nvPr>
        </p:nvSpPr>
        <p:spPr>
          <a:xfrm>
            <a:off x="551384" y="4005338"/>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5" name="Textplatzhalter 7"/>
          <p:cNvSpPr>
            <a:spLocks noGrp="1"/>
          </p:cNvSpPr>
          <p:nvPr>
            <p:ph type="body" sz="quarter" idx="19" hasCustomPrompt="1"/>
          </p:nvPr>
        </p:nvSpPr>
        <p:spPr>
          <a:xfrm>
            <a:off x="551384" y="449139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6" name="Textplatzhalter 7"/>
          <p:cNvSpPr>
            <a:spLocks noGrp="1"/>
          </p:cNvSpPr>
          <p:nvPr>
            <p:ph type="body" sz="quarter" idx="20" hasCustomPrompt="1"/>
          </p:nvPr>
        </p:nvSpPr>
        <p:spPr>
          <a:xfrm>
            <a:off x="551384" y="497745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20" name="Textplatzhalter 7"/>
          <p:cNvSpPr>
            <a:spLocks noGrp="1"/>
          </p:cNvSpPr>
          <p:nvPr>
            <p:ph type="body" sz="quarter" idx="12" hasCustomPrompt="1"/>
          </p:nvPr>
        </p:nvSpPr>
        <p:spPr>
          <a:xfrm>
            <a:off x="551384" y="1556792"/>
            <a:ext cx="11160000" cy="363600"/>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a:tabLst/>
              <a:defRPr/>
            </a:pPr>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G128 B47) </a:t>
            </a:r>
          </a:p>
          <a:p>
            <a:pPr lvl="0"/>
            <a:endParaRPr lang="en-GB" dirty="0"/>
          </a:p>
        </p:txBody>
      </p:sp>
      <p:sp>
        <p:nvSpPr>
          <p:cNvPr id="22"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en-GB" dirty="0" err="1"/>
              <a:t>Inhaltsverzeichnis</a:t>
            </a:r>
            <a:r>
              <a:rPr lang="en-GB" dirty="0"/>
              <a:t> (</a:t>
            </a:r>
            <a:r>
              <a:rPr lang="en-GB" dirty="0" err="1"/>
              <a:t>Schriftgrösse</a:t>
            </a:r>
            <a:r>
              <a:rPr lang="en-GB" dirty="0"/>
              <a:t> 22, Fett, </a:t>
            </a:r>
            <a:r>
              <a:rPr lang="en-GB" dirty="0" err="1"/>
              <a:t>Farbe</a:t>
            </a:r>
            <a:r>
              <a:rPr lang="en-GB" dirty="0"/>
              <a:t> R0 G128 B47)  </a:t>
            </a:r>
          </a:p>
        </p:txBody>
      </p:sp>
      <p:cxnSp>
        <p:nvCxnSpPr>
          <p:cNvPr id="19" name="Gerader Verbinder 18"/>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cxnSp>
        <p:nvCxnSpPr>
          <p:cNvPr id="21" name="Gerader Verbinder 20"/>
          <p:cNvCxnSpPr/>
          <p:nvPr userDrawn="1"/>
        </p:nvCxnSpPr>
        <p:spPr bwMode="auto">
          <a:xfrm>
            <a:off x="621600" y="3399534"/>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5" name="Picture 4" descr="A blue rectangular object with white text&#10;&#10;Description automatically generated">
            <a:extLst>
              <a:ext uri="{FF2B5EF4-FFF2-40B4-BE49-F238E27FC236}">
                <a16:creationId xmlns:a16="http://schemas.microsoft.com/office/drawing/2014/main" id="{568EA55A-A277-E12F-E275-5CB045D9679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1196" t="2922" r="22280" b="3118"/>
          <a:stretch/>
        </p:blipFill>
        <p:spPr>
          <a:xfrm>
            <a:off x="-865297" y="713990"/>
            <a:ext cx="576065" cy="5226604"/>
          </a:xfrm>
          <a:prstGeom prst="rect">
            <a:avLst/>
          </a:prstGeom>
        </p:spPr>
      </p:pic>
      <p:pic>
        <p:nvPicPr>
          <p:cNvPr id="7" name="Grafik 17">
            <a:extLst>
              <a:ext uri="{FF2B5EF4-FFF2-40B4-BE49-F238E27FC236}">
                <a16:creationId xmlns:a16="http://schemas.microsoft.com/office/drawing/2014/main" id="{CB807006-5AEC-2A09-1896-7BDDD4C0791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spTree>
    <p:extLst>
      <p:ext uri="{BB962C8B-B14F-4D97-AF65-F5344CB8AC3E}">
        <p14:creationId xmlns:p14="http://schemas.microsoft.com/office/powerpoint/2010/main" val="2027945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Kapitel 5">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4426F0F-AAD6-4B2A-A42D-39604B792A9C}"/>
              </a:ext>
            </a:extLst>
          </p:cNvPr>
          <p:cNvGraphicFramePr>
            <a:graphicFrameLocks noChangeAspect="1"/>
          </p:cNvGraphicFramePr>
          <p:nvPr userDrawn="1">
            <p:custDataLst>
              <p:tags r:id="rId1"/>
            </p:custDataLst>
            <p:extLst>
              <p:ext uri="{D42A27DB-BD31-4B8C-83A1-F6EECF244321}">
                <p14:modId xmlns:p14="http://schemas.microsoft.com/office/powerpoint/2010/main" val="2695510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14426F0F-AAD6-4B2A-A42D-39604B792A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EB1DC14-0FC7-4D74-A09D-AE7CF1935BEF}"/>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0" name="Textplatzhalter 7"/>
          <p:cNvSpPr>
            <a:spLocks noGrp="1"/>
          </p:cNvSpPr>
          <p:nvPr>
            <p:ph type="body" sz="quarter" idx="14" hasCustomPrompt="1"/>
          </p:nvPr>
        </p:nvSpPr>
        <p:spPr>
          <a:xfrm>
            <a:off x="551384" y="205926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1" name="Textplatzhalter 7"/>
          <p:cNvSpPr>
            <a:spLocks noGrp="1"/>
          </p:cNvSpPr>
          <p:nvPr>
            <p:ph type="body" sz="quarter" idx="15" hasCustomPrompt="1"/>
          </p:nvPr>
        </p:nvSpPr>
        <p:spPr>
          <a:xfrm>
            <a:off x="551384" y="254532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2" name="Textplatzhalter 7"/>
          <p:cNvSpPr>
            <a:spLocks noGrp="1"/>
          </p:cNvSpPr>
          <p:nvPr>
            <p:ph type="body" sz="quarter" idx="16" hasCustomPrompt="1"/>
          </p:nvPr>
        </p:nvSpPr>
        <p:spPr>
          <a:xfrm>
            <a:off x="551384" y="303137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4"/>
              <a:tabLst/>
              <a:defRPr/>
            </a:pPr>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4"/>
              <a:tabLst/>
              <a:defRPr/>
            </a:pPr>
            <a:endParaRPr lang="en-GB" dirty="0"/>
          </a:p>
          <a:p>
            <a:pPr lvl="0"/>
            <a:endParaRPr lang="en-GB" dirty="0"/>
          </a:p>
          <a:p>
            <a:pPr lvl="0"/>
            <a:endParaRPr lang="en-GB" dirty="0"/>
          </a:p>
          <a:p>
            <a:pPr lvl="0"/>
            <a:endParaRPr lang="en-GB" dirty="0"/>
          </a:p>
        </p:txBody>
      </p:sp>
      <p:sp>
        <p:nvSpPr>
          <p:cNvPr id="13" name="Textplatzhalter 7"/>
          <p:cNvSpPr>
            <a:spLocks noGrp="1"/>
          </p:cNvSpPr>
          <p:nvPr>
            <p:ph type="body" sz="quarter" idx="17" hasCustomPrompt="1"/>
          </p:nvPr>
        </p:nvSpPr>
        <p:spPr>
          <a:xfrm>
            <a:off x="551384" y="351743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5"/>
              <a:tabLst/>
              <a:defRPr/>
            </a:pPr>
            <a:r>
              <a:rPr lang="en-GB" dirty="0" err="1"/>
              <a:t>Titel</a:t>
            </a:r>
            <a:r>
              <a:rPr lang="en-GB" dirty="0"/>
              <a:t> </a:t>
            </a:r>
            <a:r>
              <a:rPr lang="en-GB" dirty="0" err="1"/>
              <a:t>Kapitel</a:t>
            </a:r>
            <a:r>
              <a:rPr lang="en-GB" dirty="0"/>
              <a:t> (</a:t>
            </a:r>
            <a:r>
              <a:rPr lang="en-GB" dirty="0" err="1"/>
              <a:t>Schriftgrösse</a:t>
            </a:r>
            <a:r>
              <a:rPr lang="en-GB" dirty="0"/>
              <a:t> 18, Fett, </a:t>
            </a:r>
            <a:r>
              <a:rPr lang="en-GB" dirty="0" err="1"/>
              <a:t>Farbe</a:t>
            </a:r>
            <a:r>
              <a:rPr lang="en-GB" dirty="0"/>
              <a:t> R0 G128 B47) </a:t>
            </a:r>
          </a:p>
          <a:p>
            <a:pPr lvl="0"/>
            <a:endParaRPr lang="en-GB" dirty="0"/>
          </a:p>
          <a:p>
            <a:pPr lvl="0"/>
            <a:endParaRPr lang="en-GB" dirty="0"/>
          </a:p>
          <a:p>
            <a:pPr lvl="0"/>
            <a:endParaRPr lang="en-GB" dirty="0"/>
          </a:p>
        </p:txBody>
      </p:sp>
      <p:sp>
        <p:nvSpPr>
          <p:cNvPr id="14" name="Textplatzhalter 7"/>
          <p:cNvSpPr>
            <a:spLocks noGrp="1"/>
          </p:cNvSpPr>
          <p:nvPr>
            <p:ph type="body" sz="quarter" idx="18" hasCustomPrompt="1"/>
          </p:nvPr>
        </p:nvSpPr>
        <p:spPr>
          <a:xfrm>
            <a:off x="551384" y="4005338"/>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5" name="Textplatzhalter 7"/>
          <p:cNvSpPr>
            <a:spLocks noGrp="1"/>
          </p:cNvSpPr>
          <p:nvPr>
            <p:ph type="body" sz="quarter" idx="19" hasCustomPrompt="1"/>
          </p:nvPr>
        </p:nvSpPr>
        <p:spPr>
          <a:xfrm>
            <a:off x="551384" y="449139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6" name="Textplatzhalter 7"/>
          <p:cNvSpPr>
            <a:spLocks noGrp="1"/>
          </p:cNvSpPr>
          <p:nvPr>
            <p:ph type="body" sz="quarter" idx="20" hasCustomPrompt="1"/>
          </p:nvPr>
        </p:nvSpPr>
        <p:spPr>
          <a:xfrm>
            <a:off x="551384" y="497745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21" name="Textplatzhalter 7"/>
          <p:cNvSpPr>
            <a:spLocks noGrp="1"/>
          </p:cNvSpPr>
          <p:nvPr>
            <p:ph type="body" sz="quarter" idx="12" hasCustomPrompt="1"/>
          </p:nvPr>
        </p:nvSpPr>
        <p:spPr>
          <a:xfrm>
            <a:off x="551384" y="1556792"/>
            <a:ext cx="11160000" cy="363600"/>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p:txBody>
      </p:sp>
      <p:sp>
        <p:nvSpPr>
          <p:cNvPr id="22"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en-GB" dirty="0" err="1"/>
              <a:t>Inhaltsverzeichnis</a:t>
            </a:r>
            <a:r>
              <a:rPr lang="en-GB" dirty="0"/>
              <a:t> (</a:t>
            </a:r>
            <a:r>
              <a:rPr lang="en-GB" dirty="0" err="1"/>
              <a:t>Schriftgrösse</a:t>
            </a:r>
            <a:r>
              <a:rPr lang="en-GB" dirty="0"/>
              <a:t> 22, Fett, </a:t>
            </a:r>
            <a:r>
              <a:rPr lang="en-GB" dirty="0" err="1"/>
              <a:t>Farbe</a:t>
            </a:r>
            <a:r>
              <a:rPr lang="en-GB" dirty="0"/>
              <a:t> R0 G128 B47)  </a:t>
            </a:r>
          </a:p>
        </p:txBody>
      </p:sp>
      <p:cxnSp>
        <p:nvCxnSpPr>
          <p:cNvPr id="19" name="Gerader Verbinder 18"/>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cxnSp>
        <p:nvCxnSpPr>
          <p:cNvPr id="20" name="Gerader Verbinder 19"/>
          <p:cNvCxnSpPr/>
          <p:nvPr userDrawn="1"/>
        </p:nvCxnSpPr>
        <p:spPr bwMode="auto">
          <a:xfrm>
            <a:off x="621600" y="3890919"/>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5" name="Picture 4" descr="A blue rectangular object with white text&#10;&#10;Description automatically generated">
            <a:extLst>
              <a:ext uri="{FF2B5EF4-FFF2-40B4-BE49-F238E27FC236}">
                <a16:creationId xmlns:a16="http://schemas.microsoft.com/office/drawing/2014/main" id="{70D7FDED-34E1-54EC-BF2B-DEC2583FC46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1196" t="2922" r="22280" b="3118"/>
          <a:stretch/>
        </p:blipFill>
        <p:spPr>
          <a:xfrm>
            <a:off x="-865297" y="713990"/>
            <a:ext cx="576065" cy="5226604"/>
          </a:xfrm>
          <a:prstGeom prst="rect">
            <a:avLst/>
          </a:prstGeom>
        </p:spPr>
      </p:pic>
      <p:pic>
        <p:nvPicPr>
          <p:cNvPr id="7" name="Grafik 17">
            <a:extLst>
              <a:ext uri="{FF2B5EF4-FFF2-40B4-BE49-F238E27FC236}">
                <a16:creationId xmlns:a16="http://schemas.microsoft.com/office/drawing/2014/main" id="{B7F1514E-1980-C5BD-F427-62EF8F2668B3}"/>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spTree>
    <p:extLst>
      <p:ext uri="{BB962C8B-B14F-4D97-AF65-F5344CB8AC3E}">
        <p14:creationId xmlns:p14="http://schemas.microsoft.com/office/powerpoint/2010/main" val="2188487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Kapitel 6">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97013F3-8CAE-45FE-97BB-DD274113CBBA}"/>
              </a:ext>
            </a:extLst>
          </p:cNvPr>
          <p:cNvGraphicFramePr>
            <a:graphicFrameLocks noChangeAspect="1"/>
          </p:cNvGraphicFramePr>
          <p:nvPr userDrawn="1">
            <p:custDataLst>
              <p:tags r:id="rId1"/>
            </p:custDataLst>
            <p:extLst>
              <p:ext uri="{D42A27DB-BD31-4B8C-83A1-F6EECF244321}">
                <p14:modId xmlns:p14="http://schemas.microsoft.com/office/powerpoint/2010/main" val="3349620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797013F3-8CAE-45FE-97BB-DD274113CB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639AB2E6-3EE1-4856-ACF2-340E9B2486F8}"/>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0" name="Textplatzhalter 7"/>
          <p:cNvSpPr>
            <a:spLocks noGrp="1"/>
          </p:cNvSpPr>
          <p:nvPr>
            <p:ph type="body" sz="quarter" idx="14" hasCustomPrompt="1"/>
          </p:nvPr>
        </p:nvSpPr>
        <p:spPr>
          <a:xfrm>
            <a:off x="551384" y="205926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1" name="Textplatzhalter 7"/>
          <p:cNvSpPr>
            <a:spLocks noGrp="1"/>
          </p:cNvSpPr>
          <p:nvPr>
            <p:ph type="body" sz="quarter" idx="15" hasCustomPrompt="1"/>
          </p:nvPr>
        </p:nvSpPr>
        <p:spPr>
          <a:xfrm>
            <a:off x="551384" y="254532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2" name="Textplatzhalter 7"/>
          <p:cNvSpPr>
            <a:spLocks noGrp="1"/>
          </p:cNvSpPr>
          <p:nvPr>
            <p:ph type="body" sz="quarter" idx="16" hasCustomPrompt="1"/>
          </p:nvPr>
        </p:nvSpPr>
        <p:spPr>
          <a:xfrm>
            <a:off x="551384" y="303137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3" name="Textplatzhalter 7"/>
          <p:cNvSpPr>
            <a:spLocks noGrp="1"/>
          </p:cNvSpPr>
          <p:nvPr>
            <p:ph type="body" sz="quarter" idx="17" hasCustomPrompt="1"/>
          </p:nvPr>
        </p:nvSpPr>
        <p:spPr>
          <a:xfrm>
            <a:off x="551384" y="351743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4" name="Textplatzhalter 7"/>
          <p:cNvSpPr>
            <a:spLocks noGrp="1"/>
          </p:cNvSpPr>
          <p:nvPr>
            <p:ph type="body" sz="quarter" idx="18" hasCustomPrompt="1"/>
          </p:nvPr>
        </p:nvSpPr>
        <p:spPr>
          <a:xfrm>
            <a:off x="551384" y="4005338"/>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6"/>
              <a:tabLst/>
              <a:defRPr/>
            </a:pPr>
            <a:r>
              <a:rPr lang="en-GB" dirty="0" err="1"/>
              <a:t>Titel</a:t>
            </a:r>
            <a:r>
              <a:rPr lang="en-GB" dirty="0"/>
              <a:t> </a:t>
            </a:r>
            <a:r>
              <a:rPr lang="en-GB" dirty="0" err="1"/>
              <a:t>Kapitel</a:t>
            </a:r>
            <a:r>
              <a:rPr lang="en-GB" dirty="0"/>
              <a:t> (</a:t>
            </a:r>
            <a:r>
              <a:rPr lang="en-GB" dirty="0" err="1"/>
              <a:t>Schriftgrösse</a:t>
            </a:r>
            <a:r>
              <a:rPr lang="en-GB" dirty="0"/>
              <a:t> 18, Fett, </a:t>
            </a:r>
            <a:r>
              <a:rPr lang="en-GB" dirty="0" err="1"/>
              <a:t>Farbe</a:t>
            </a:r>
            <a:r>
              <a:rPr lang="en-GB" dirty="0"/>
              <a:t> R0 G128 B47) </a:t>
            </a:r>
          </a:p>
          <a:p>
            <a:pPr lvl="0"/>
            <a:endParaRPr lang="en-GB" dirty="0"/>
          </a:p>
          <a:p>
            <a:pPr lvl="0"/>
            <a:endParaRPr lang="en-GB" dirty="0"/>
          </a:p>
          <a:p>
            <a:pPr lvl="0"/>
            <a:endParaRPr lang="en-GB" dirty="0"/>
          </a:p>
        </p:txBody>
      </p:sp>
      <p:sp>
        <p:nvSpPr>
          <p:cNvPr id="15" name="Textplatzhalter 7"/>
          <p:cNvSpPr>
            <a:spLocks noGrp="1"/>
          </p:cNvSpPr>
          <p:nvPr>
            <p:ph type="body" sz="quarter" idx="19" hasCustomPrompt="1"/>
          </p:nvPr>
        </p:nvSpPr>
        <p:spPr>
          <a:xfrm>
            <a:off x="551384" y="449139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p:txBody>
      </p:sp>
      <p:sp>
        <p:nvSpPr>
          <p:cNvPr id="16" name="Textplatzhalter 7"/>
          <p:cNvSpPr>
            <a:spLocks noGrp="1"/>
          </p:cNvSpPr>
          <p:nvPr>
            <p:ph type="body" sz="quarter" idx="20" hasCustomPrompt="1"/>
          </p:nvPr>
        </p:nvSpPr>
        <p:spPr>
          <a:xfrm>
            <a:off x="551384" y="497745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21" name="Textplatzhalter 7"/>
          <p:cNvSpPr>
            <a:spLocks noGrp="1"/>
          </p:cNvSpPr>
          <p:nvPr>
            <p:ph type="body" sz="quarter" idx="12" hasCustomPrompt="1"/>
          </p:nvPr>
        </p:nvSpPr>
        <p:spPr>
          <a:xfrm>
            <a:off x="551384" y="1556792"/>
            <a:ext cx="11160000" cy="363600"/>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p:txBody>
      </p:sp>
      <p:cxnSp>
        <p:nvCxnSpPr>
          <p:cNvPr id="18" name="Gerader Verbinder 17"/>
          <p:cNvCxnSpPr/>
          <p:nvPr userDrawn="1"/>
        </p:nvCxnSpPr>
        <p:spPr bwMode="auto">
          <a:xfrm>
            <a:off x="623392" y="4384115"/>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
        <p:nvSpPr>
          <p:cNvPr id="22"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en-GB" dirty="0" err="1"/>
              <a:t>Inhaltsverzeichnis</a:t>
            </a:r>
            <a:r>
              <a:rPr lang="en-GB" dirty="0"/>
              <a:t> (</a:t>
            </a:r>
            <a:r>
              <a:rPr lang="en-GB" dirty="0" err="1"/>
              <a:t>Schriftgrösse</a:t>
            </a:r>
            <a:r>
              <a:rPr lang="en-GB" dirty="0"/>
              <a:t> 22, Fett, </a:t>
            </a:r>
            <a:r>
              <a:rPr lang="en-GB" dirty="0" err="1"/>
              <a:t>Farbe</a:t>
            </a:r>
            <a:r>
              <a:rPr lang="en-GB" dirty="0"/>
              <a:t> R0 G128 B47)  </a:t>
            </a:r>
          </a:p>
        </p:txBody>
      </p:sp>
      <p:cxnSp>
        <p:nvCxnSpPr>
          <p:cNvPr id="19" name="Gerader Verbinder 18"/>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5" name="Picture 4" descr="A blue rectangular object with white text&#10;&#10;Description automatically generated">
            <a:extLst>
              <a:ext uri="{FF2B5EF4-FFF2-40B4-BE49-F238E27FC236}">
                <a16:creationId xmlns:a16="http://schemas.microsoft.com/office/drawing/2014/main" id="{ED7B3535-121F-2405-1829-9A6320EF006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1196" t="2922" r="22280" b="3118"/>
          <a:stretch/>
        </p:blipFill>
        <p:spPr>
          <a:xfrm>
            <a:off x="-865297" y="713990"/>
            <a:ext cx="576065" cy="5226604"/>
          </a:xfrm>
          <a:prstGeom prst="rect">
            <a:avLst/>
          </a:prstGeom>
        </p:spPr>
      </p:pic>
      <p:pic>
        <p:nvPicPr>
          <p:cNvPr id="7" name="Grafik 17">
            <a:extLst>
              <a:ext uri="{FF2B5EF4-FFF2-40B4-BE49-F238E27FC236}">
                <a16:creationId xmlns:a16="http://schemas.microsoft.com/office/drawing/2014/main" id="{1D007AF4-B88F-9D60-0A98-5BFFEDD30C32}"/>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spTree>
    <p:extLst>
      <p:ext uri="{BB962C8B-B14F-4D97-AF65-F5344CB8AC3E}">
        <p14:creationId xmlns:p14="http://schemas.microsoft.com/office/powerpoint/2010/main" val="27234649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Kapitel 7">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36872F0-AEEF-4809-A096-425396030B84}"/>
              </a:ext>
            </a:extLst>
          </p:cNvPr>
          <p:cNvGraphicFramePr>
            <a:graphicFrameLocks noChangeAspect="1"/>
          </p:cNvGraphicFramePr>
          <p:nvPr userDrawn="1">
            <p:custDataLst>
              <p:tags r:id="rId1"/>
            </p:custDataLst>
            <p:extLst>
              <p:ext uri="{D42A27DB-BD31-4B8C-83A1-F6EECF244321}">
                <p14:modId xmlns:p14="http://schemas.microsoft.com/office/powerpoint/2010/main" val="2686245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936872F0-AEEF-4809-A096-425396030B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4484367-61E4-49D5-AF78-3BCD8E567F9B}"/>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8" name="Textplatzhalter 7"/>
          <p:cNvSpPr>
            <a:spLocks noGrp="1"/>
          </p:cNvSpPr>
          <p:nvPr>
            <p:ph type="body" sz="quarter" idx="12" hasCustomPrompt="1"/>
          </p:nvPr>
        </p:nvSpPr>
        <p:spPr>
          <a:xfrm>
            <a:off x="548130" y="1556792"/>
            <a:ext cx="11160000" cy="363600"/>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a:tabLst/>
              <a:defRPr/>
            </a:pPr>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marL="271463" marR="0" lvl="0" indent="-271463" algn="l" defTabSz="914400" rtl="0" eaLnBrk="0" fontAlgn="base" latinLnBrk="0" hangingPunct="0">
              <a:lnSpc>
                <a:spcPct val="100000"/>
              </a:lnSpc>
              <a:spcBef>
                <a:spcPct val="0"/>
              </a:spcBef>
              <a:spcAft>
                <a:spcPts val="0"/>
              </a:spcAft>
              <a:buClrTx/>
              <a:buSzTx/>
              <a:buFont typeface="+mj-lt"/>
              <a:buAutoNum type="arabicPeriod"/>
              <a:tabLst/>
              <a:defRPr/>
            </a:pPr>
            <a:endParaRPr lang="en-GB" dirty="0"/>
          </a:p>
          <a:p>
            <a:pPr lvl="0"/>
            <a:endParaRPr lang="en-GB" dirty="0"/>
          </a:p>
        </p:txBody>
      </p:sp>
      <p:sp>
        <p:nvSpPr>
          <p:cNvPr id="10" name="Textplatzhalter 7"/>
          <p:cNvSpPr>
            <a:spLocks noGrp="1"/>
          </p:cNvSpPr>
          <p:nvPr>
            <p:ph type="body" sz="quarter" idx="14" hasCustomPrompt="1"/>
          </p:nvPr>
        </p:nvSpPr>
        <p:spPr>
          <a:xfrm>
            <a:off x="548130" y="205926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2"/>
              <a:tabLst/>
              <a:defRPr/>
            </a:pPr>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2"/>
              <a:tabLst/>
              <a:defRPr/>
            </a:pPr>
            <a:endParaRPr lang="en-GB" dirty="0"/>
          </a:p>
          <a:p>
            <a:pPr lvl="0"/>
            <a:endParaRPr lang="en-GB" dirty="0"/>
          </a:p>
          <a:p>
            <a:pPr lvl="0"/>
            <a:endParaRPr lang="en-GB" dirty="0"/>
          </a:p>
          <a:p>
            <a:pPr lvl="0"/>
            <a:endParaRPr lang="en-GB" dirty="0"/>
          </a:p>
        </p:txBody>
      </p:sp>
      <p:sp>
        <p:nvSpPr>
          <p:cNvPr id="11" name="Textplatzhalter 7"/>
          <p:cNvSpPr>
            <a:spLocks noGrp="1"/>
          </p:cNvSpPr>
          <p:nvPr>
            <p:ph type="body" sz="quarter" idx="15" hasCustomPrompt="1"/>
          </p:nvPr>
        </p:nvSpPr>
        <p:spPr>
          <a:xfrm>
            <a:off x="548130" y="254532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2" name="Textplatzhalter 7"/>
          <p:cNvSpPr>
            <a:spLocks noGrp="1"/>
          </p:cNvSpPr>
          <p:nvPr>
            <p:ph type="body" sz="quarter" idx="16" hasCustomPrompt="1"/>
          </p:nvPr>
        </p:nvSpPr>
        <p:spPr>
          <a:xfrm>
            <a:off x="548130" y="303137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3" name="Textplatzhalter 7"/>
          <p:cNvSpPr>
            <a:spLocks noGrp="1"/>
          </p:cNvSpPr>
          <p:nvPr>
            <p:ph type="body" sz="quarter" idx="17" hasCustomPrompt="1"/>
          </p:nvPr>
        </p:nvSpPr>
        <p:spPr>
          <a:xfrm>
            <a:off x="548130" y="351743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4" name="Textplatzhalter 7"/>
          <p:cNvSpPr>
            <a:spLocks noGrp="1"/>
          </p:cNvSpPr>
          <p:nvPr>
            <p:ph type="body" sz="quarter" idx="18" hasCustomPrompt="1"/>
          </p:nvPr>
        </p:nvSpPr>
        <p:spPr>
          <a:xfrm>
            <a:off x="548130" y="4005338"/>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5" name="Textplatzhalter 7"/>
          <p:cNvSpPr>
            <a:spLocks noGrp="1"/>
          </p:cNvSpPr>
          <p:nvPr>
            <p:ph type="body" sz="quarter" idx="19" hasCustomPrompt="1"/>
          </p:nvPr>
        </p:nvSpPr>
        <p:spPr>
          <a:xfrm>
            <a:off x="548130" y="449139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7"/>
              <a:tabLst/>
              <a:defRPr/>
            </a:pPr>
            <a:r>
              <a:rPr lang="en-GB" dirty="0" err="1"/>
              <a:t>Titel</a:t>
            </a:r>
            <a:r>
              <a:rPr lang="en-GB" dirty="0"/>
              <a:t> </a:t>
            </a:r>
            <a:r>
              <a:rPr lang="en-GB" dirty="0" err="1"/>
              <a:t>Kapitel</a:t>
            </a:r>
            <a:r>
              <a:rPr lang="en-GB" dirty="0"/>
              <a:t> (</a:t>
            </a:r>
            <a:r>
              <a:rPr lang="en-GB" dirty="0" err="1"/>
              <a:t>Schriftgrösse</a:t>
            </a:r>
            <a:r>
              <a:rPr lang="en-GB" dirty="0"/>
              <a:t> 18, Fett, </a:t>
            </a:r>
            <a:r>
              <a:rPr lang="en-GB" dirty="0" err="1"/>
              <a:t>Farbe</a:t>
            </a:r>
            <a:r>
              <a:rPr lang="en-GB" dirty="0"/>
              <a:t> R0 G128 B47) </a:t>
            </a:r>
          </a:p>
          <a:p>
            <a:pPr lvl="0"/>
            <a:endParaRPr lang="en-GB" dirty="0"/>
          </a:p>
          <a:p>
            <a:pPr lvl="0"/>
            <a:endParaRPr lang="en-GB" dirty="0"/>
          </a:p>
          <a:p>
            <a:pPr lvl="0"/>
            <a:endParaRPr lang="en-GB" dirty="0"/>
          </a:p>
        </p:txBody>
      </p:sp>
      <p:sp>
        <p:nvSpPr>
          <p:cNvPr id="16" name="Textplatzhalter 7"/>
          <p:cNvSpPr>
            <a:spLocks noGrp="1"/>
          </p:cNvSpPr>
          <p:nvPr>
            <p:ph type="body" sz="quarter" idx="20" hasCustomPrompt="1"/>
          </p:nvPr>
        </p:nvSpPr>
        <p:spPr>
          <a:xfrm>
            <a:off x="548130" y="497745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cxnSp>
        <p:nvCxnSpPr>
          <p:cNvPr id="18" name="Gerader Verbinder 17"/>
          <p:cNvCxnSpPr/>
          <p:nvPr userDrawn="1"/>
        </p:nvCxnSpPr>
        <p:spPr bwMode="auto">
          <a:xfrm>
            <a:off x="621600" y="4853019"/>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
        <p:nvSpPr>
          <p:cNvPr id="21"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en-GB" dirty="0" err="1"/>
              <a:t>Inhaltsverzeichnis</a:t>
            </a:r>
            <a:r>
              <a:rPr lang="en-GB" dirty="0"/>
              <a:t> (</a:t>
            </a:r>
            <a:r>
              <a:rPr lang="en-GB" dirty="0" err="1"/>
              <a:t>Schriftgrösse</a:t>
            </a:r>
            <a:r>
              <a:rPr lang="en-GB" dirty="0"/>
              <a:t> 22, Fett, </a:t>
            </a:r>
            <a:r>
              <a:rPr lang="en-GB" dirty="0" err="1"/>
              <a:t>Farbe</a:t>
            </a:r>
            <a:r>
              <a:rPr lang="en-GB" dirty="0"/>
              <a:t> R0 G128 B47)  </a:t>
            </a:r>
          </a:p>
        </p:txBody>
      </p:sp>
      <p:cxnSp>
        <p:nvCxnSpPr>
          <p:cNvPr id="19" name="Gerader Verbinder 18"/>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5" name="Picture 4" descr="A blue rectangular object with white text&#10;&#10;Description automatically generated">
            <a:extLst>
              <a:ext uri="{FF2B5EF4-FFF2-40B4-BE49-F238E27FC236}">
                <a16:creationId xmlns:a16="http://schemas.microsoft.com/office/drawing/2014/main" id="{C344C57D-0E9B-B39B-CB72-DFF881EC725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1196" t="2922" r="22280" b="3118"/>
          <a:stretch/>
        </p:blipFill>
        <p:spPr>
          <a:xfrm>
            <a:off x="-865297" y="713990"/>
            <a:ext cx="576065" cy="5226604"/>
          </a:xfrm>
          <a:prstGeom prst="rect">
            <a:avLst/>
          </a:prstGeom>
        </p:spPr>
      </p:pic>
      <p:pic>
        <p:nvPicPr>
          <p:cNvPr id="7" name="Grafik 17">
            <a:extLst>
              <a:ext uri="{FF2B5EF4-FFF2-40B4-BE49-F238E27FC236}">
                <a16:creationId xmlns:a16="http://schemas.microsoft.com/office/drawing/2014/main" id="{036479F8-AF03-F16D-4717-2183A718915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spTree>
    <p:extLst>
      <p:ext uri="{BB962C8B-B14F-4D97-AF65-F5344CB8AC3E}">
        <p14:creationId xmlns:p14="http://schemas.microsoft.com/office/powerpoint/2010/main" val="20296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Kapitel 2">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A2D35F7-33C3-4EE4-8185-9E191767E8B9}"/>
              </a:ext>
            </a:extLst>
          </p:cNvPr>
          <p:cNvGraphicFramePr>
            <a:graphicFrameLocks noChangeAspect="1"/>
          </p:cNvGraphicFramePr>
          <p:nvPr userDrawn="1">
            <p:custDataLst>
              <p:tags r:id="rId1"/>
            </p:custDataLst>
            <p:extLst>
              <p:ext uri="{D42A27DB-BD31-4B8C-83A1-F6EECF244321}">
                <p14:modId xmlns:p14="http://schemas.microsoft.com/office/powerpoint/2010/main" val="361108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5A2D35F7-33C3-4EE4-8185-9E191767E8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A02E2E8-6B7E-4B9D-BE81-D8CD3367034A}"/>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8" name="Textplatzhalter 7"/>
          <p:cNvSpPr>
            <a:spLocks noGrp="1"/>
          </p:cNvSpPr>
          <p:nvPr>
            <p:ph type="body" sz="quarter" idx="12" hasCustomPrompt="1"/>
          </p:nvPr>
        </p:nvSpPr>
        <p:spPr>
          <a:xfrm>
            <a:off x="551384" y="1556792"/>
            <a:ext cx="11160000" cy="376196"/>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dirty="0"/>
          </a:p>
        </p:txBody>
      </p:sp>
      <p:sp>
        <p:nvSpPr>
          <p:cNvPr id="10" name="Textplatzhalter 7"/>
          <p:cNvSpPr>
            <a:spLocks noGrp="1"/>
          </p:cNvSpPr>
          <p:nvPr>
            <p:ph type="body" sz="quarter" idx="14" hasCustomPrompt="1"/>
          </p:nvPr>
        </p:nvSpPr>
        <p:spPr>
          <a:xfrm>
            <a:off x="551384" y="2059267"/>
            <a:ext cx="11160000" cy="359779"/>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2"/>
              <a:tabLst/>
              <a:defRPr/>
            </a:pPr>
            <a:r>
              <a:rPr lang="de-CH"/>
              <a:t>Titel Kapitel (Schriftgrösse 18, Fett, Farbe R0 G128 B47) </a:t>
            </a:r>
          </a:p>
          <a:p>
            <a:pPr lvl="0"/>
            <a:endParaRPr lang="de-CH"/>
          </a:p>
          <a:p>
            <a:pPr lvl="0"/>
            <a:endParaRPr lang="de-CH"/>
          </a:p>
          <a:p>
            <a:pPr lvl="0"/>
            <a:endParaRPr lang="de-CH" dirty="0"/>
          </a:p>
        </p:txBody>
      </p:sp>
      <p:sp>
        <p:nvSpPr>
          <p:cNvPr id="11" name="Textplatzhalter 7"/>
          <p:cNvSpPr>
            <a:spLocks noGrp="1"/>
          </p:cNvSpPr>
          <p:nvPr>
            <p:ph type="body" sz="quarter" idx="15" hasCustomPrompt="1"/>
          </p:nvPr>
        </p:nvSpPr>
        <p:spPr>
          <a:xfrm>
            <a:off x="551384" y="2545323"/>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51384" y="3031380"/>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51384" y="3517437"/>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51384" y="400533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51384" y="449139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6" name="Textplatzhalter 7"/>
          <p:cNvSpPr>
            <a:spLocks noGrp="1"/>
          </p:cNvSpPr>
          <p:nvPr>
            <p:ph type="body" sz="quarter" idx="20" hasCustomPrompt="1"/>
          </p:nvPr>
        </p:nvSpPr>
        <p:spPr>
          <a:xfrm>
            <a:off x="551384" y="4977453"/>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20"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de-CH"/>
              <a:t>Inhaltsverzeichnis (Schriftgrösse 22, Fett, Farbe R0 G128 B47)  </a:t>
            </a:r>
            <a:endParaRPr lang="de-CH" dirty="0"/>
          </a:p>
        </p:txBody>
      </p:sp>
      <p:cxnSp>
        <p:nvCxnSpPr>
          <p:cNvPr id="18" name="Gerader Verbinder 17"/>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cxnSp>
        <p:nvCxnSpPr>
          <p:cNvPr id="21" name="Gerader Verbinder 20"/>
          <p:cNvCxnSpPr/>
          <p:nvPr userDrawn="1"/>
        </p:nvCxnSpPr>
        <p:spPr bwMode="auto">
          <a:xfrm>
            <a:off x="621600" y="2438566"/>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Tree>
    <p:extLst>
      <p:ext uri="{BB962C8B-B14F-4D97-AF65-F5344CB8AC3E}">
        <p14:creationId xmlns:p14="http://schemas.microsoft.com/office/powerpoint/2010/main" val="3645537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Kapitel 8">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E6228BAD-9E6E-493A-B684-2CD108AE1986}"/>
              </a:ext>
            </a:extLst>
          </p:cNvPr>
          <p:cNvGraphicFramePr>
            <a:graphicFrameLocks noChangeAspect="1"/>
          </p:cNvGraphicFramePr>
          <p:nvPr userDrawn="1">
            <p:custDataLst>
              <p:tags r:id="rId1"/>
            </p:custDataLst>
            <p:extLst>
              <p:ext uri="{D42A27DB-BD31-4B8C-83A1-F6EECF244321}">
                <p14:modId xmlns:p14="http://schemas.microsoft.com/office/powerpoint/2010/main" val="3576273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E6228BAD-9E6E-493A-B684-2CD108AE19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E201058E-4F35-4F4D-8CDD-55F8701857D2}"/>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8" name="Textplatzhalter 7"/>
          <p:cNvSpPr>
            <a:spLocks noGrp="1"/>
          </p:cNvSpPr>
          <p:nvPr>
            <p:ph type="body" sz="quarter" idx="12" hasCustomPrompt="1"/>
          </p:nvPr>
        </p:nvSpPr>
        <p:spPr>
          <a:xfrm>
            <a:off x="551384" y="1556792"/>
            <a:ext cx="11160000" cy="376196"/>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p:txBody>
      </p:sp>
      <p:sp>
        <p:nvSpPr>
          <p:cNvPr id="10" name="Textplatzhalter 7"/>
          <p:cNvSpPr>
            <a:spLocks noGrp="1"/>
          </p:cNvSpPr>
          <p:nvPr>
            <p:ph type="body" sz="quarter" idx="14" hasCustomPrompt="1"/>
          </p:nvPr>
        </p:nvSpPr>
        <p:spPr>
          <a:xfrm>
            <a:off x="551384" y="205926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1" name="Textplatzhalter 7"/>
          <p:cNvSpPr>
            <a:spLocks noGrp="1"/>
          </p:cNvSpPr>
          <p:nvPr>
            <p:ph type="body" sz="quarter" idx="15" hasCustomPrompt="1"/>
          </p:nvPr>
        </p:nvSpPr>
        <p:spPr>
          <a:xfrm>
            <a:off x="551384" y="2545323"/>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2" name="Textplatzhalter 7"/>
          <p:cNvSpPr>
            <a:spLocks noGrp="1"/>
          </p:cNvSpPr>
          <p:nvPr>
            <p:ph type="body" sz="quarter" idx="16" hasCustomPrompt="1"/>
          </p:nvPr>
        </p:nvSpPr>
        <p:spPr>
          <a:xfrm>
            <a:off x="551384" y="3031380"/>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3" name="Textplatzhalter 7"/>
          <p:cNvSpPr>
            <a:spLocks noGrp="1"/>
          </p:cNvSpPr>
          <p:nvPr>
            <p:ph type="body" sz="quarter" idx="17" hasCustomPrompt="1"/>
          </p:nvPr>
        </p:nvSpPr>
        <p:spPr>
          <a:xfrm>
            <a:off x="551384" y="3517437"/>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4" name="Textplatzhalter 7"/>
          <p:cNvSpPr>
            <a:spLocks noGrp="1"/>
          </p:cNvSpPr>
          <p:nvPr>
            <p:ph type="body" sz="quarter" idx="18" hasCustomPrompt="1"/>
          </p:nvPr>
        </p:nvSpPr>
        <p:spPr>
          <a:xfrm>
            <a:off x="551384" y="400533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5" name="Textplatzhalter 7"/>
          <p:cNvSpPr>
            <a:spLocks noGrp="1"/>
          </p:cNvSpPr>
          <p:nvPr>
            <p:ph type="body" sz="quarter" idx="19" hasCustomPrompt="1"/>
          </p:nvPr>
        </p:nvSpPr>
        <p:spPr>
          <a:xfrm>
            <a:off x="551384" y="449139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G0 B0) </a:t>
            </a:r>
          </a:p>
          <a:p>
            <a:pPr lvl="0"/>
            <a:endParaRPr lang="en-GB" dirty="0"/>
          </a:p>
          <a:p>
            <a:pPr lvl="0"/>
            <a:endParaRPr lang="en-GB" dirty="0"/>
          </a:p>
          <a:p>
            <a:pPr lvl="0"/>
            <a:endParaRPr lang="en-GB" dirty="0"/>
          </a:p>
        </p:txBody>
      </p:sp>
      <p:sp>
        <p:nvSpPr>
          <p:cNvPr id="16" name="Textplatzhalter 7"/>
          <p:cNvSpPr>
            <a:spLocks noGrp="1"/>
          </p:cNvSpPr>
          <p:nvPr>
            <p:ph type="body" sz="quarter" idx="20" hasCustomPrompt="1"/>
          </p:nvPr>
        </p:nvSpPr>
        <p:spPr>
          <a:xfrm>
            <a:off x="551384" y="4977453"/>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8"/>
              <a:tabLst/>
              <a:defRPr/>
            </a:pPr>
            <a:r>
              <a:rPr lang="en-GB" dirty="0" err="1"/>
              <a:t>Titel</a:t>
            </a:r>
            <a:r>
              <a:rPr lang="en-GB" dirty="0"/>
              <a:t> </a:t>
            </a:r>
            <a:r>
              <a:rPr lang="en-GB" dirty="0" err="1"/>
              <a:t>Kapitel</a:t>
            </a:r>
            <a:r>
              <a:rPr lang="en-GB" dirty="0"/>
              <a:t> (</a:t>
            </a:r>
            <a:r>
              <a:rPr lang="en-GB" dirty="0" err="1"/>
              <a:t>Schriftgrösse</a:t>
            </a:r>
            <a:r>
              <a:rPr lang="en-GB" dirty="0"/>
              <a:t> 18, Fett, </a:t>
            </a:r>
            <a:r>
              <a:rPr lang="en-GB" dirty="0" err="1"/>
              <a:t>Farbe</a:t>
            </a:r>
            <a:r>
              <a:rPr lang="en-GB" dirty="0"/>
              <a:t> R0 G128 B47) </a:t>
            </a:r>
          </a:p>
          <a:p>
            <a:pPr lvl="0"/>
            <a:endParaRPr lang="en-GB" dirty="0"/>
          </a:p>
          <a:p>
            <a:pPr lvl="0"/>
            <a:endParaRPr lang="en-GB" dirty="0"/>
          </a:p>
          <a:p>
            <a:pPr lvl="0"/>
            <a:endParaRPr lang="en-GB" dirty="0"/>
          </a:p>
        </p:txBody>
      </p:sp>
      <p:cxnSp>
        <p:nvCxnSpPr>
          <p:cNvPr id="18" name="Gerader Verbinder 17"/>
          <p:cNvCxnSpPr/>
          <p:nvPr userDrawn="1"/>
        </p:nvCxnSpPr>
        <p:spPr bwMode="auto">
          <a:xfrm>
            <a:off x="621600" y="5345534"/>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
        <p:nvSpPr>
          <p:cNvPr id="21"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en-GB" dirty="0" err="1"/>
              <a:t>Inhaltsverzeichnis</a:t>
            </a:r>
            <a:r>
              <a:rPr lang="en-GB" dirty="0"/>
              <a:t> (</a:t>
            </a:r>
            <a:r>
              <a:rPr lang="en-GB" dirty="0" err="1"/>
              <a:t>Schriftgrösse</a:t>
            </a:r>
            <a:r>
              <a:rPr lang="en-GB" dirty="0"/>
              <a:t> 22, Fett, </a:t>
            </a:r>
            <a:r>
              <a:rPr lang="en-GB" dirty="0" err="1"/>
              <a:t>Farbe</a:t>
            </a:r>
            <a:r>
              <a:rPr lang="en-GB" dirty="0"/>
              <a:t> R0 G128 B47)  </a:t>
            </a:r>
          </a:p>
        </p:txBody>
      </p:sp>
      <p:cxnSp>
        <p:nvCxnSpPr>
          <p:cNvPr id="19" name="Gerader Verbinder 18"/>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5" name="Picture 4" descr="A blue rectangular object with white text&#10;&#10;Description automatically generated">
            <a:extLst>
              <a:ext uri="{FF2B5EF4-FFF2-40B4-BE49-F238E27FC236}">
                <a16:creationId xmlns:a16="http://schemas.microsoft.com/office/drawing/2014/main" id="{BF37EA4F-BEBD-CAD3-7A02-09533705896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1196" t="2922" r="22280" b="3118"/>
          <a:stretch/>
        </p:blipFill>
        <p:spPr>
          <a:xfrm>
            <a:off x="-865297" y="713990"/>
            <a:ext cx="576065" cy="5226604"/>
          </a:xfrm>
          <a:prstGeom prst="rect">
            <a:avLst/>
          </a:prstGeom>
        </p:spPr>
      </p:pic>
      <p:pic>
        <p:nvPicPr>
          <p:cNvPr id="7" name="Grafik 17">
            <a:extLst>
              <a:ext uri="{FF2B5EF4-FFF2-40B4-BE49-F238E27FC236}">
                <a16:creationId xmlns:a16="http://schemas.microsoft.com/office/drawing/2014/main" id="{58A50B40-6EB9-B98D-B79F-0331BAB3DF2A}"/>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spTree>
    <p:extLst>
      <p:ext uri="{BB962C8B-B14F-4D97-AF65-F5344CB8AC3E}">
        <p14:creationId xmlns:p14="http://schemas.microsoft.com/office/powerpoint/2010/main" val="1661928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Untertitel ">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A994A11-2B71-4F1D-BFAC-56529A6D0AF4}"/>
              </a:ext>
            </a:extLst>
          </p:cNvPr>
          <p:cNvGraphicFramePr>
            <a:graphicFrameLocks noChangeAspect="1"/>
          </p:cNvGraphicFramePr>
          <p:nvPr userDrawn="1">
            <p:custDataLst>
              <p:tags r:id="rId1"/>
            </p:custDataLst>
            <p:extLst>
              <p:ext uri="{D42A27DB-BD31-4B8C-83A1-F6EECF244321}">
                <p14:modId xmlns:p14="http://schemas.microsoft.com/office/powerpoint/2010/main" val="655070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3A994A11-2B71-4F1D-BFAC-56529A6D0A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20F59B33-64BA-4495-8CBA-2735202F39D5}"/>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8" name="Textplatzhalter 7"/>
          <p:cNvSpPr>
            <a:spLocks noGrp="1"/>
          </p:cNvSpPr>
          <p:nvPr>
            <p:ph type="body" sz="quarter" idx="14" hasCustomPrompt="1"/>
          </p:nvPr>
        </p:nvSpPr>
        <p:spPr>
          <a:xfrm>
            <a:off x="551384" y="2059266"/>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B0 B0) </a:t>
            </a:r>
          </a:p>
          <a:p>
            <a:pPr lvl="0"/>
            <a:endParaRPr lang="en-GB" dirty="0"/>
          </a:p>
          <a:p>
            <a:pPr lvl="0"/>
            <a:endParaRPr lang="en-GB" dirty="0"/>
          </a:p>
          <a:p>
            <a:pPr lvl="0"/>
            <a:endParaRPr lang="en-GB" dirty="0"/>
          </a:p>
        </p:txBody>
      </p:sp>
      <p:sp>
        <p:nvSpPr>
          <p:cNvPr id="19" name="Textplatzhalter 7"/>
          <p:cNvSpPr>
            <a:spLocks noGrp="1"/>
          </p:cNvSpPr>
          <p:nvPr>
            <p:ph type="body" sz="quarter" idx="15" hasCustomPrompt="1"/>
          </p:nvPr>
        </p:nvSpPr>
        <p:spPr>
          <a:xfrm>
            <a:off x="551384" y="2545323"/>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B0 B0) </a:t>
            </a:r>
          </a:p>
          <a:p>
            <a:pPr lvl="0"/>
            <a:endParaRPr lang="en-GB" dirty="0"/>
          </a:p>
          <a:p>
            <a:pPr lvl="0"/>
            <a:endParaRPr lang="en-GB" dirty="0"/>
          </a:p>
          <a:p>
            <a:pPr lvl="0"/>
            <a:endParaRPr lang="en-GB" dirty="0"/>
          </a:p>
        </p:txBody>
      </p:sp>
      <p:sp>
        <p:nvSpPr>
          <p:cNvPr id="21" name="Textplatzhalter 7"/>
          <p:cNvSpPr>
            <a:spLocks noGrp="1"/>
          </p:cNvSpPr>
          <p:nvPr>
            <p:ph type="body" sz="quarter" idx="16" hasCustomPrompt="1"/>
          </p:nvPr>
        </p:nvSpPr>
        <p:spPr>
          <a:xfrm>
            <a:off x="551384" y="3031380"/>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B0 B0) </a:t>
            </a:r>
          </a:p>
          <a:p>
            <a:pPr lvl="0"/>
            <a:endParaRPr lang="en-GB" dirty="0"/>
          </a:p>
          <a:p>
            <a:pPr lvl="0"/>
            <a:endParaRPr lang="en-GB" dirty="0"/>
          </a:p>
          <a:p>
            <a:pPr lvl="0"/>
            <a:endParaRPr lang="en-GB" dirty="0"/>
          </a:p>
        </p:txBody>
      </p:sp>
      <p:sp>
        <p:nvSpPr>
          <p:cNvPr id="22" name="Textplatzhalter 7"/>
          <p:cNvSpPr>
            <a:spLocks noGrp="1"/>
          </p:cNvSpPr>
          <p:nvPr>
            <p:ph type="body" sz="quarter" idx="17" hasCustomPrompt="1"/>
          </p:nvPr>
        </p:nvSpPr>
        <p:spPr>
          <a:xfrm>
            <a:off x="551384" y="3517437"/>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B0 B0) </a:t>
            </a:r>
          </a:p>
          <a:p>
            <a:pPr lvl="0"/>
            <a:endParaRPr lang="en-GB" dirty="0"/>
          </a:p>
          <a:p>
            <a:pPr lvl="0"/>
            <a:endParaRPr lang="en-GB" dirty="0"/>
          </a:p>
          <a:p>
            <a:pPr lvl="0"/>
            <a:endParaRPr lang="en-GB" dirty="0"/>
          </a:p>
        </p:txBody>
      </p:sp>
      <p:sp>
        <p:nvSpPr>
          <p:cNvPr id="23" name="Textplatzhalter 7"/>
          <p:cNvSpPr>
            <a:spLocks noGrp="1"/>
          </p:cNvSpPr>
          <p:nvPr>
            <p:ph type="body" sz="quarter" idx="18" hasCustomPrompt="1"/>
          </p:nvPr>
        </p:nvSpPr>
        <p:spPr>
          <a:xfrm>
            <a:off x="551384" y="4005339"/>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B0 B0) </a:t>
            </a:r>
          </a:p>
          <a:p>
            <a:pPr lvl="0"/>
            <a:endParaRPr lang="en-GB" dirty="0"/>
          </a:p>
          <a:p>
            <a:pPr lvl="0"/>
            <a:endParaRPr lang="en-GB" dirty="0"/>
          </a:p>
          <a:p>
            <a:pPr lvl="0"/>
            <a:endParaRPr lang="en-GB" dirty="0"/>
          </a:p>
        </p:txBody>
      </p:sp>
      <p:sp>
        <p:nvSpPr>
          <p:cNvPr id="24" name="Textplatzhalter 7"/>
          <p:cNvSpPr>
            <a:spLocks noGrp="1"/>
          </p:cNvSpPr>
          <p:nvPr>
            <p:ph type="body" sz="quarter" idx="19" hasCustomPrompt="1"/>
          </p:nvPr>
        </p:nvSpPr>
        <p:spPr>
          <a:xfrm>
            <a:off x="551384" y="4491396"/>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B0 B0) </a:t>
            </a:r>
          </a:p>
          <a:p>
            <a:pPr lvl="0"/>
            <a:endParaRPr lang="en-GB" dirty="0"/>
          </a:p>
          <a:p>
            <a:pPr lvl="0"/>
            <a:endParaRPr lang="en-GB" dirty="0"/>
          </a:p>
          <a:p>
            <a:pPr lvl="0"/>
            <a:endParaRPr lang="en-GB" dirty="0"/>
          </a:p>
        </p:txBody>
      </p:sp>
      <p:sp>
        <p:nvSpPr>
          <p:cNvPr id="27" name="Textplatzhalter 7"/>
          <p:cNvSpPr>
            <a:spLocks noGrp="1"/>
          </p:cNvSpPr>
          <p:nvPr>
            <p:ph type="body" sz="quarter" idx="20" hasCustomPrompt="1"/>
          </p:nvPr>
        </p:nvSpPr>
        <p:spPr>
          <a:xfrm>
            <a:off x="551384" y="4977453"/>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B0 B0) </a:t>
            </a:r>
          </a:p>
          <a:p>
            <a:pPr lvl="0"/>
            <a:endParaRPr lang="en-GB" dirty="0"/>
          </a:p>
          <a:p>
            <a:pPr lvl="0"/>
            <a:endParaRPr lang="en-GB" dirty="0"/>
          </a:p>
          <a:p>
            <a:pPr lvl="0"/>
            <a:endParaRPr lang="en-GB" dirty="0"/>
          </a:p>
        </p:txBody>
      </p:sp>
      <p:sp>
        <p:nvSpPr>
          <p:cNvPr id="30" name="Textplatzhalter 7"/>
          <p:cNvSpPr>
            <a:spLocks noGrp="1"/>
          </p:cNvSpPr>
          <p:nvPr>
            <p:ph type="body" sz="quarter" idx="12" hasCustomPrompt="1"/>
          </p:nvPr>
        </p:nvSpPr>
        <p:spPr>
          <a:xfrm>
            <a:off x="551384" y="1556792"/>
            <a:ext cx="11160000" cy="376196"/>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en-GB" dirty="0" err="1"/>
              <a:t>Titel</a:t>
            </a:r>
            <a:r>
              <a:rPr lang="en-GB" dirty="0"/>
              <a:t> </a:t>
            </a:r>
            <a:r>
              <a:rPr lang="en-GB" dirty="0" err="1"/>
              <a:t>Kapitel</a:t>
            </a:r>
            <a:r>
              <a:rPr lang="en-GB" dirty="0"/>
              <a:t> (</a:t>
            </a:r>
            <a:r>
              <a:rPr lang="en-GB" dirty="0" err="1"/>
              <a:t>Schriftgrösse</a:t>
            </a:r>
            <a:r>
              <a:rPr lang="en-GB" dirty="0"/>
              <a:t> 18, </a:t>
            </a:r>
            <a:r>
              <a:rPr lang="en-GB" dirty="0" err="1"/>
              <a:t>Farbe</a:t>
            </a:r>
            <a:r>
              <a:rPr lang="en-GB" dirty="0"/>
              <a:t> R0 B0 B0) </a:t>
            </a:r>
          </a:p>
        </p:txBody>
      </p:sp>
      <p:sp>
        <p:nvSpPr>
          <p:cNvPr id="15" name="Textplatzhalter 7"/>
          <p:cNvSpPr>
            <a:spLocks noGrp="1"/>
          </p:cNvSpPr>
          <p:nvPr>
            <p:ph type="body" sz="quarter" idx="21" hasCustomPrompt="1"/>
          </p:nvPr>
        </p:nvSpPr>
        <p:spPr>
          <a:xfrm>
            <a:off x="553823" y="5497649"/>
            <a:ext cx="11159999"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614363" indent="-342900" rtl="0">
              <a:buFont typeface="+mj-lt"/>
              <a:buAutoNum type="alphaLcParenR"/>
              <a:defRPr sz="1600" b="1">
                <a:solidFill>
                  <a:srgbClr val="1F4E79"/>
                </a:solidFill>
              </a:defRPr>
            </a:lvl2pPr>
            <a:lvl3pPr marL="639763" indent="-139700">
              <a:defRPr sz="1800"/>
            </a:lvl3pPr>
            <a:lvl4pPr marL="777875" indent="-141288">
              <a:defRPr sz="1800"/>
            </a:lvl4pPr>
            <a:lvl5pPr marL="938213" indent="-157163">
              <a:defRPr sz="1800"/>
            </a:lvl5pPr>
          </a:lstStyle>
          <a:p>
            <a:pPr lvl="1"/>
            <a:r>
              <a:rPr lang="en-GB" dirty="0" err="1"/>
              <a:t>Untertitel</a:t>
            </a:r>
            <a:r>
              <a:rPr lang="en-GB" dirty="0"/>
              <a:t> (</a:t>
            </a:r>
            <a:r>
              <a:rPr lang="en-GB" dirty="0" err="1"/>
              <a:t>Schriftgrösse</a:t>
            </a:r>
            <a:r>
              <a:rPr lang="en-GB" dirty="0"/>
              <a:t> 16, Fett, </a:t>
            </a:r>
            <a:r>
              <a:rPr lang="en-GB" dirty="0" err="1"/>
              <a:t>Farbe</a:t>
            </a:r>
            <a:r>
              <a:rPr lang="en-GB" dirty="0"/>
              <a:t> R0 G128 B47) </a:t>
            </a:r>
          </a:p>
          <a:p>
            <a:pPr lvl="0"/>
            <a:endParaRPr lang="en-GB" dirty="0"/>
          </a:p>
          <a:p>
            <a:pPr lvl="0"/>
            <a:endParaRPr lang="en-GB" dirty="0"/>
          </a:p>
          <a:p>
            <a:pPr lvl="0"/>
            <a:endParaRPr lang="en-GB" dirty="0"/>
          </a:p>
        </p:txBody>
      </p:sp>
      <p:cxnSp>
        <p:nvCxnSpPr>
          <p:cNvPr id="16" name="Gerader Verbinder 15"/>
          <p:cNvCxnSpPr/>
          <p:nvPr userDrawn="1"/>
        </p:nvCxnSpPr>
        <p:spPr bwMode="auto">
          <a:xfrm>
            <a:off x="911424" y="5859273"/>
            <a:ext cx="11280576" cy="11435"/>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
        <p:nvSpPr>
          <p:cNvPr id="20"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en-GB" dirty="0" err="1"/>
              <a:t>Inhaltsverzeichnis</a:t>
            </a:r>
            <a:r>
              <a:rPr lang="en-GB" dirty="0"/>
              <a:t> (</a:t>
            </a:r>
            <a:r>
              <a:rPr lang="en-GB" dirty="0" err="1"/>
              <a:t>Schriftgrösse</a:t>
            </a:r>
            <a:r>
              <a:rPr lang="en-GB" dirty="0"/>
              <a:t> 22, Fett, </a:t>
            </a:r>
            <a:r>
              <a:rPr lang="en-GB" dirty="0" err="1"/>
              <a:t>Farbe</a:t>
            </a:r>
            <a:r>
              <a:rPr lang="en-GB" dirty="0"/>
              <a:t> R0 G128 B47)  </a:t>
            </a:r>
          </a:p>
        </p:txBody>
      </p:sp>
      <p:cxnSp>
        <p:nvCxnSpPr>
          <p:cNvPr id="17" name="Gerader Verbinder 16"/>
          <p:cNvCxnSpPr/>
          <p:nvPr userDrawn="1"/>
        </p:nvCxnSpPr>
        <p:spPr bwMode="auto">
          <a:xfrm>
            <a:off x="621608" y="1348036"/>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5" name="Picture 4" descr="A blue rectangular object with white text&#10;&#10;Description automatically generated">
            <a:extLst>
              <a:ext uri="{FF2B5EF4-FFF2-40B4-BE49-F238E27FC236}">
                <a16:creationId xmlns:a16="http://schemas.microsoft.com/office/drawing/2014/main" id="{1A61C287-C331-C880-F611-C696B3697B8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1196" t="2922" r="22280" b="3118"/>
          <a:stretch/>
        </p:blipFill>
        <p:spPr>
          <a:xfrm>
            <a:off x="-865297" y="713990"/>
            <a:ext cx="576065" cy="5226604"/>
          </a:xfrm>
          <a:prstGeom prst="rect">
            <a:avLst/>
          </a:prstGeom>
        </p:spPr>
      </p:pic>
      <p:pic>
        <p:nvPicPr>
          <p:cNvPr id="7" name="Grafik 17">
            <a:extLst>
              <a:ext uri="{FF2B5EF4-FFF2-40B4-BE49-F238E27FC236}">
                <a16:creationId xmlns:a16="http://schemas.microsoft.com/office/drawing/2014/main" id="{3D72B824-B93B-9CC1-FC66-2F96E2957F49}"/>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spTree>
    <p:extLst>
      <p:ext uri="{BB962C8B-B14F-4D97-AF65-F5344CB8AC3E}">
        <p14:creationId xmlns:p14="http://schemas.microsoft.com/office/powerpoint/2010/main" val="1323353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64D37DD-7413-4A55-B6CA-A5061A26E5B4}"/>
              </a:ext>
            </a:extLst>
          </p:cNvPr>
          <p:cNvGraphicFramePr>
            <a:graphicFrameLocks noChangeAspect="1"/>
          </p:cNvGraphicFramePr>
          <p:nvPr userDrawn="1">
            <p:custDataLst>
              <p:tags r:id="rId1"/>
            </p:custDataLst>
            <p:extLst>
              <p:ext uri="{D42A27DB-BD31-4B8C-83A1-F6EECF244321}">
                <p14:modId xmlns:p14="http://schemas.microsoft.com/office/powerpoint/2010/main" val="4251064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964D37DD-7413-4A55-B6CA-A5061A26E5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440D40F-C3FD-4084-BB6C-0BC86B5EB8D5}"/>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2" name="Textplatzhalter 11"/>
          <p:cNvSpPr>
            <a:spLocks noGrp="1"/>
          </p:cNvSpPr>
          <p:nvPr>
            <p:ph type="body" sz="quarter" idx="11" hasCustomPrompt="1"/>
          </p:nvPr>
        </p:nvSpPr>
        <p:spPr>
          <a:xfrm>
            <a:off x="551384" y="188640"/>
            <a:ext cx="11160000" cy="360362"/>
          </a:xfrm>
          <a:prstGeom prst="rect">
            <a:avLst/>
          </a:prstGeom>
        </p:spPr>
        <p:txBody>
          <a:bodyPr/>
          <a:lstStyle>
            <a:lvl1pPr rtl="0">
              <a:defRPr baseline="0">
                <a:solidFill>
                  <a:srgbClr val="A6A6A6"/>
                </a:solidFill>
              </a:defRPr>
            </a:lvl1pPr>
          </a:lstStyle>
          <a:p>
            <a:pPr lvl="0"/>
            <a:r>
              <a:rPr lang="en-GB" dirty="0" err="1"/>
              <a:t>Kapitel</a:t>
            </a:r>
            <a:r>
              <a:rPr lang="en-GB" dirty="0"/>
              <a:t> / </a:t>
            </a:r>
            <a:r>
              <a:rPr lang="en-GB" dirty="0" err="1"/>
              <a:t>Untertitel</a:t>
            </a:r>
            <a:r>
              <a:rPr lang="en-GB" dirty="0"/>
              <a:t> (</a:t>
            </a:r>
            <a:r>
              <a:rPr lang="en-GB" dirty="0" err="1"/>
              <a:t>Schriftgrösse</a:t>
            </a:r>
            <a:r>
              <a:rPr lang="en-GB" dirty="0"/>
              <a:t> 16, </a:t>
            </a:r>
            <a:r>
              <a:rPr lang="en-GB" dirty="0" err="1"/>
              <a:t>Farbe</a:t>
            </a:r>
            <a:r>
              <a:rPr lang="en-GB" dirty="0"/>
              <a:t> R102 G102 B102) </a:t>
            </a:r>
          </a:p>
        </p:txBody>
      </p:sp>
      <p:sp>
        <p:nvSpPr>
          <p:cNvPr id="5" name="Inhaltsplatzhalter 4"/>
          <p:cNvSpPr>
            <a:spLocks noGrp="1"/>
          </p:cNvSpPr>
          <p:nvPr>
            <p:ph sz="quarter" idx="12" hasCustomPrompt="1"/>
          </p:nvPr>
        </p:nvSpPr>
        <p:spPr>
          <a:xfrm>
            <a:off x="551384" y="1556793"/>
            <a:ext cx="11160000" cy="4099684"/>
          </a:xfrm>
          <a:prstGeom prst="rect">
            <a:avLst/>
          </a:prstGeom>
          <a:ln>
            <a:solidFill>
              <a:srgbClr val="FF0000"/>
            </a:solidFill>
            <a:prstDash val="dash"/>
          </a:ln>
        </p:spPr>
        <p:txBody>
          <a:bodyPr/>
          <a:lstStyle>
            <a:lvl1pPr marL="0" marR="0" indent="0" algn="l" defTabSz="914400" rtl="0" eaLnBrk="0" fontAlgn="base" latinLnBrk="0" hangingPunct="0">
              <a:lnSpc>
                <a:spcPct val="100000"/>
              </a:lnSpc>
              <a:spcBef>
                <a:spcPct val="0"/>
              </a:spcBef>
              <a:spcAft>
                <a:spcPts val="0"/>
              </a:spcAft>
              <a:buClrTx/>
              <a:buSzTx/>
              <a:buFontTx/>
              <a:buNone/>
              <a:tabLst/>
              <a:defRPr sz="1400" b="1" u="none" baseline="0">
                <a:solidFill>
                  <a:srgbClr val="FF0000"/>
                </a:solidFill>
              </a:defRPr>
            </a:lvl1pPr>
            <a:lvl2pPr marL="1587" indent="0">
              <a:buNone/>
              <a:defRPr/>
            </a:lvl2pPr>
          </a:lstStyle>
          <a:p>
            <a:pPr marL="0" marR="0" lvl="0" indent="0" algn="l" defTabSz="914400" rtl="0" eaLnBrk="0" fontAlgn="base" latinLnBrk="0" hangingPunct="0">
              <a:lnSpc>
                <a:spcPct val="100000"/>
              </a:lnSpc>
              <a:spcBef>
                <a:spcPct val="0"/>
              </a:spcBef>
              <a:spcAft>
                <a:spcPts val="0"/>
              </a:spcAft>
              <a:buClrTx/>
              <a:buSzTx/>
              <a:buFontTx/>
              <a:buNone/>
              <a:tabLst/>
              <a:defRPr/>
            </a:pPr>
            <a:r>
              <a:rPr lang="en-GB" b="0" dirty="0"/>
              <a:t>Masse </a:t>
            </a:r>
            <a:r>
              <a:rPr lang="en-GB" b="0" dirty="0" err="1"/>
              <a:t>Schreibbereich</a:t>
            </a:r>
            <a:r>
              <a:rPr lang="en-GB" b="0" dirty="0"/>
              <a:t> (14 x 31) </a:t>
            </a:r>
            <a:r>
              <a:rPr lang="en-GB" b="0" dirty="0" err="1"/>
              <a:t>sind</a:t>
            </a:r>
            <a:r>
              <a:rPr lang="en-GB" b="0" dirty="0"/>
              <a:t> </a:t>
            </a:r>
            <a:r>
              <a:rPr lang="en-GB" b="0" dirty="0" err="1"/>
              <a:t>einzuhalten</a:t>
            </a:r>
            <a:r>
              <a:rPr lang="en-GB" b="0" dirty="0"/>
              <a:t>; </a:t>
            </a:r>
            <a:r>
              <a:rPr lang="en-GB" b="0" dirty="0" err="1"/>
              <a:t>nur</a:t>
            </a:r>
            <a:r>
              <a:rPr lang="en-GB" b="0" dirty="0"/>
              <a:t> in </a:t>
            </a:r>
            <a:r>
              <a:rPr lang="en-GB" b="0" dirty="0" err="1"/>
              <a:t>Ausnahmefällen</a:t>
            </a:r>
            <a:r>
              <a:rPr lang="en-GB" b="0" dirty="0"/>
              <a:t> </a:t>
            </a:r>
            <a:r>
              <a:rPr lang="en-GB" b="0" dirty="0" err="1"/>
              <a:t>zu</a:t>
            </a:r>
            <a:r>
              <a:rPr lang="en-GB" b="0" dirty="0"/>
              <a:t> </a:t>
            </a:r>
            <a:r>
              <a:rPr lang="en-GB" b="0" dirty="0" err="1"/>
              <a:t>überschreiten</a:t>
            </a:r>
            <a:r>
              <a:rPr lang="en-GB" b="0" dirty="0"/>
              <a:t>) </a:t>
            </a:r>
          </a:p>
        </p:txBody>
      </p:sp>
      <p:sp>
        <p:nvSpPr>
          <p:cNvPr id="7"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en-GB" dirty="0"/>
              <a:t>Action-Title (</a:t>
            </a:r>
            <a:r>
              <a:rPr lang="en-GB" dirty="0" err="1"/>
              <a:t>Schriftgrösse</a:t>
            </a:r>
            <a:r>
              <a:rPr lang="en-GB" dirty="0"/>
              <a:t> 22, Fett, </a:t>
            </a:r>
            <a:r>
              <a:rPr lang="en-GB" dirty="0" err="1"/>
              <a:t>Farbe</a:t>
            </a:r>
            <a:r>
              <a:rPr lang="en-GB" dirty="0"/>
              <a:t> R0 G128 B47, </a:t>
            </a:r>
            <a:br>
              <a:rPr lang="en-GB" dirty="0"/>
            </a:br>
            <a:r>
              <a:rPr lang="en-GB" dirty="0"/>
              <a:t>max. </a:t>
            </a:r>
            <a:r>
              <a:rPr lang="en-GB" dirty="0" err="1"/>
              <a:t>zwei</a:t>
            </a:r>
            <a:r>
              <a:rPr lang="en-GB" dirty="0"/>
              <a:t> </a:t>
            </a:r>
            <a:r>
              <a:rPr lang="en-GB" dirty="0" err="1"/>
              <a:t>Zeilen</a:t>
            </a:r>
            <a:r>
              <a:rPr lang="en-GB" dirty="0"/>
              <a:t>)  </a:t>
            </a:r>
          </a:p>
        </p:txBody>
      </p:sp>
      <p:cxnSp>
        <p:nvCxnSpPr>
          <p:cNvPr id="8" name="Gerader Verbinder 7"/>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cxnSp>
        <p:nvCxnSpPr>
          <p:cNvPr id="13" name="Gerader Verbinder 12">
            <a:extLst>
              <a:ext uri="{FF2B5EF4-FFF2-40B4-BE49-F238E27FC236}">
                <a16:creationId xmlns:a16="http://schemas.microsoft.com/office/drawing/2014/main" id="{1413789C-FF8B-4206-AECC-B3BE867319A7}"/>
              </a:ext>
            </a:extLst>
          </p:cNvPr>
          <p:cNvCxnSpPr>
            <a:cxnSpLocks/>
          </p:cNvCxnSpPr>
          <p:nvPr userDrawn="1"/>
        </p:nvCxnSpPr>
        <p:spPr bwMode="auto">
          <a:xfrm>
            <a:off x="-168696" y="5656476"/>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Gerader Verbinder 14">
            <a:extLst>
              <a:ext uri="{FF2B5EF4-FFF2-40B4-BE49-F238E27FC236}">
                <a16:creationId xmlns:a16="http://schemas.microsoft.com/office/drawing/2014/main" id="{27D525B3-1C4F-46C2-870F-D81F27636583}"/>
              </a:ext>
            </a:extLst>
          </p:cNvPr>
          <p:cNvCxnSpPr>
            <a:cxnSpLocks/>
          </p:cNvCxnSpPr>
          <p:nvPr userDrawn="1"/>
        </p:nvCxnSpPr>
        <p:spPr bwMode="auto">
          <a:xfrm>
            <a:off x="11711384" y="-171400"/>
            <a:ext cx="0"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Grafik 17">
            <a:extLst>
              <a:ext uri="{FF2B5EF4-FFF2-40B4-BE49-F238E27FC236}">
                <a16:creationId xmlns:a16="http://schemas.microsoft.com/office/drawing/2014/main" id="{F10B2198-41D8-D223-F603-0F0394DDCD64}"/>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sp>
        <p:nvSpPr>
          <p:cNvPr id="4" name="Rectangle 1999">
            <a:extLst>
              <a:ext uri="{FF2B5EF4-FFF2-40B4-BE49-F238E27FC236}">
                <a16:creationId xmlns:a16="http://schemas.microsoft.com/office/drawing/2014/main" id="{4690DA94-B897-B94D-1BF9-19ED08510A93}"/>
              </a:ext>
            </a:extLst>
          </p:cNvPr>
          <p:cNvSpPr/>
          <p:nvPr userDrawn="1"/>
        </p:nvSpPr>
        <p:spPr>
          <a:xfrm>
            <a:off x="-698613" y="1154419"/>
            <a:ext cx="625047" cy="779646"/>
          </a:xfrm>
          <a:prstGeom prst="rect">
            <a:avLst/>
          </a:prstGeom>
          <a:solidFill>
            <a:srgbClr val="1F4E7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31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78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121</a:t>
            </a:r>
            <a:endParaRPr kumimoji="0" lang="en-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 name="Rectangle 2002">
            <a:extLst>
              <a:ext uri="{FF2B5EF4-FFF2-40B4-BE49-F238E27FC236}">
                <a16:creationId xmlns:a16="http://schemas.microsoft.com/office/drawing/2014/main" id="{F1A63119-7FB1-BC5A-2570-6BE4F3BFC142}"/>
              </a:ext>
            </a:extLst>
          </p:cNvPr>
          <p:cNvSpPr/>
          <p:nvPr userDrawn="1"/>
        </p:nvSpPr>
        <p:spPr>
          <a:xfrm>
            <a:off x="-698613" y="2216000"/>
            <a:ext cx="625047" cy="779646"/>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46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182</a:t>
            </a:r>
          </a:p>
        </p:txBody>
      </p:sp>
      <p:sp>
        <p:nvSpPr>
          <p:cNvPr id="11" name="Rectangle 2006">
            <a:extLst>
              <a:ext uri="{FF2B5EF4-FFF2-40B4-BE49-F238E27FC236}">
                <a16:creationId xmlns:a16="http://schemas.microsoft.com/office/drawing/2014/main" id="{4D79AB50-3303-5AB6-665E-56D8B1938F0B}"/>
              </a:ext>
            </a:extLst>
          </p:cNvPr>
          <p:cNvSpPr/>
          <p:nvPr userDrawn="1"/>
        </p:nvSpPr>
        <p:spPr>
          <a:xfrm>
            <a:off x="-698613" y="3277581"/>
            <a:ext cx="625047" cy="779646"/>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157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195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230</a:t>
            </a:r>
          </a:p>
        </p:txBody>
      </p:sp>
      <p:sp>
        <p:nvSpPr>
          <p:cNvPr id="14" name="Rectangle 2010">
            <a:extLst>
              <a:ext uri="{FF2B5EF4-FFF2-40B4-BE49-F238E27FC236}">
                <a16:creationId xmlns:a16="http://schemas.microsoft.com/office/drawing/2014/main" id="{2F4B7DE6-C151-536B-3D69-F94C6078DB5E}"/>
              </a:ext>
            </a:extLst>
          </p:cNvPr>
          <p:cNvSpPr/>
          <p:nvPr userDrawn="1"/>
        </p:nvSpPr>
        <p:spPr>
          <a:xfrm>
            <a:off x="-698613" y="4339162"/>
            <a:ext cx="625047" cy="779646"/>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endParaRPr kumimoji="0" lang="en-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2011">
            <a:extLst>
              <a:ext uri="{FF2B5EF4-FFF2-40B4-BE49-F238E27FC236}">
                <a16:creationId xmlns:a16="http://schemas.microsoft.com/office/drawing/2014/main" id="{969366D9-8BF4-FB85-2707-D5880B5D4BF8}"/>
              </a:ext>
            </a:extLst>
          </p:cNvPr>
          <p:cNvSpPr/>
          <p:nvPr userDrawn="1"/>
        </p:nvSpPr>
        <p:spPr>
          <a:xfrm>
            <a:off x="-698613" y="5400744"/>
            <a:ext cx="625047" cy="779646"/>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endParaRPr kumimoji="0" lang="en-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6929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6EAEEDC-AD11-47CC-953E-F1D9842C2DB2}"/>
              </a:ext>
            </a:extLst>
          </p:cNvPr>
          <p:cNvGraphicFramePr>
            <a:graphicFrameLocks noChangeAspect="1"/>
          </p:cNvGraphicFramePr>
          <p:nvPr userDrawn="1">
            <p:custDataLst>
              <p:tags r:id="rId1"/>
            </p:custDataLst>
            <p:extLst>
              <p:ext uri="{D42A27DB-BD31-4B8C-83A1-F6EECF244321}">
                <p14:modId xmlns:p14="http://schemas.microsoft.com/office/powerpoint/2010/main" val="1106252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4" name="Objekt 3" hidden="1">
                        <a:extLst>
                          <a:ext uri="{FF2B5EF4-FFF2-40B4-BE49-F238E27FC236}">
                            <a16:creationId xmlns:a16="http://schemas.microsoft.com/office/drawing/2014/main" id="{E6EAEEDC-AD11-47CC-953E-F1D9842C2D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64FCDB29-1F0D-4B50-83DA-45BC349D1035}"/>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3" name="Textplatzhalter 2"/>
          <p:cNvSpPr>
            <a:spLocks noGrp="1"/>
          </p:cNvSpPr>
          <p:nvPr>
            <p:ph type="body" sz="quarter" idx="12" hasCustomPrompt="1"/>
          </p:nvPr>
        </p:nvSpPr>
        <p:spPr>
          <a:xfrm>
            <a:off x="551382" y="1556792"/>
            <a:ext cx="11160001" cy="409968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defRPr>
            </a:lvl4pPr>
          </a:lstStyle>
          <a:p>
            <a:pPr marL="87313" marR="0" lvl="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a:pPr>
            <a:r>
              <a:rPr kumimoji="0" lang="en-GB" sz="1400" b="1" i="0" u="none" strike="noStrike" kern="0" cap="none" spc="0" normalizeH="0" baseline="0" noProof="0" dirty="0" err="1">
                <a:ln>
                  <a:noFill/>
                </a:ln>
                <a:solidFill>
                  <a:srgbClr val="000000"/>
                </a:solidFill>
                <a:effectLst/>
                <a:uLnTx/>
                <a:uFillTx/>
                <a:latin typeface="+mj-lt"/>
                <a:ea typeface="+mn-ea"/>
                <a:cs typeface="+mn-cs"/>
              </a:rPr>
              <a:t>Überschrift</a:t>
            </a:r>
            <a:r>
              <a:rPr kumimoji="0" lang="en-GB" sz="1400" b="1" i="0" u="none" strike="noStrike" kern="0" cap="none" spc="0" normalizeH="0" baseline="0" noProof="0" dirty="0">
                <a:ln>
                  <a:noFill/>
                </a:ln>
                <a:solidFill>
                  <a:srgbClr val="000000"/>
                </a:solidFill>
                <a:effectLst/>
                <a:uLnTx/>
                <a:uFillTx/>
                <a:latin typeface="+mj-lt"/>
                <a:ea typeface="+mn-ea"/>
                <a:cs typeface="+mn-cs"/>
              </a:rPr>
              <a:t> 1 (</a:t>
            </a:r>
            <a:r>
              <a:rPr kumimoji="0" lang="en-GB" sz="1400" b="1" i="0" u="none" strike="noStrike" kern="0" cap="none" spc="0" normalizeH="0" baseline="0" noProof="0" dirty="0" err="1">
                <a:ln>
                  <a:noFill/>
                </a:ln>
                <a:solidFill>
                  <a:srgbClr val="000000"/>
                </a:solidFill>
                <a:effectLst/>
                <a:uLnTx/>
                <a:uFillTx/>
                <a:latin typeface="+mj-lt"/>
                <a:ea typeface="+mn-ea"/>
                <a:cs typeface="+mn-cs"/>
              </a:rPr>
              <a:t>Schriftgrösse</a:t>
            </a:r>
            <a:r>
              <a:rPr kumimoji="0" lang="en-GB" sz="1400" b="1" i="0" u="none" strike="noStrike" kern="0" cap="none" spc="0" normalizeH="0" baseline="0" noProof="0" dirty="0">
                <a:ln>
                  <a:noFill/>
                </a:ln>
                <a:solidFill>
                  <a:srgbClr val="000000"/>
                </a:solidFill>
                <a:effectLst/>
                <a:uLnTx/>
                <a:uFillTx/>
                <a:latin typeface="+mj-lt"/>
                <a:ea typeface="+mn-ea"/>
                <a:cs typeface="+mn-cs"/>
              </a:rPr>
              <a:t> 14. Fett, </a:t>
            </a:r>
            <a:r>
              <a:rPr kumimoji="0" lang="en-GB" sz="1400" b="1" i="0" u="none" strike="noStrike" kern="0" cap="none" spc="0" normalizeH="0" baseline="0" noProof="0" dirty="0" err="1">
                <a:ln>
                  <a:noFill/>
                </a:ln>
                <a:solidFill>
                  <a:srgbClr val="000000"/>
                </a:solidFill>
                <a:effectLst/>
                <a:uLnTx/>
                <a:uFillTx/>
                <a:latin typeface="+mj-lt"/>
                <a:ea typeface="+mn-ea"/>
                <a:cs typeface="+mn-cs"/>
              </a:rPr>
              <a:t>Farbe</a:t>
            </a:r>
            <a:r>
              <a:rPr kumimoji="0" lang="en-GB" sz="1400" b="1" i="0" u="none" strike="noStrike" kern="0" cap="none" spc="0" normalizeH="0" baseline="0" noProof="0" dirty="0">
                <a:ln>
                  <a:noFill/>
                </a:ln>
                <a:solidFill>
                  <a:srgbClr val="000000"/>
                </a:solidFill>
                <a:effectLst/>
                <a:uLnTx/>
                <a:uFillTx/>
                <a:latin typeface="+mj-lt"/>
                <a:ea typeface="+mn-ea"/>
                <a:cs typeface="+mn-cs"/>
              </a:rPr>
              <a:t>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en-GB" sz="1400" b="0" i="0" u="none" strike="noStrike" kern="0" cap="none" spc="0" normalizeH="0" baseline="0" noProof="0" dirty="0">
                <a:ln>
                  <a:noFill/>
                </a:ln>
                <a:solidFill>
                  <a:srgbClr val="000000"/>
                </a:solidFill>
                <a:effectLst/>
                <a:uLnTx/>
                <a:uFillTx/>
                <a:latin typeface="+mj-lt"/>
                <a:ea typeface="+mn-ea"/>
              </a:rPr>
              <a:t>Bullet Points (</a:t>
            </a:r>
            <a:r>
              <a:rPr kumimoji="0" lang="en-GB" sz="1400" b="0" i="0" u="none" strike="noStrike" kern="0" cap="none" spc="0" normalizeH="0" baseline="0" noProof="0" dirty="0" err="1">
                <a:ln>
                  <a:noFill/>
                </a:ln>
                <a:solidFill>
                  <a:srgbClr val="000000"/>
                </a:solidFill>
                <a:effectLst/>
                <a:uLnTx/>
                <a:uFillTx/>
                <a:latin typeface="+mj-lt"/>
                <a:ea typeface="+mn-ea"/>
              </a:rPr>
              <a:t>Schriftgrösse</a:t>
            </a:r>
            <a:r>
              <a:rPr kumimoji="0" lang="en-GB" sz="1400" b="0" i="0" u="none" strike="noStrike" kern="0" cap="none" spc="0" normalizeH="0" baseline="0" noProof="0" dirty="0">
                <a:ln>
                  <a:noFill/>
                </a:ln>
                <a:solidFill>
                  <a:srgbClr val="000000"/>
                </a:solidFill>
                <a:effectLst/>
                <a:uLnTx/>
                <a:uFillTx/>
                <a:latin typeface="+mj-lt"/>
                <a:ea typeface="+mn-ea"/>
              </a:rPr>
              <a:t> 14, </a:t>
            </a:r>
            <a:r>
              <a:rPr kumimoji="0" lang="en-GB" sz="1400" b="0" i="0" u="none" strike="noStrike" kern="0" cap="none" spc="0" normalizeH="0" baseline="0" noProof="0" dirty="0" err="1">
                <a:ln>
                  <a:noFill/>
                </a:ln>
                <a:solidFill>
                  <a:srgbClr val="000000"/>
                </a:solidFill>
                <a:effectLst/>
                <a:uLnTx/>
                <a:uFillTx/>
                <a:latin typeface="+mj-lt"/>
                <a:ea typeface="+mn-ea"/>
              </a:rPr>
              <a:t>Farbe</a:t>
            </a:r>
            <a:r>
              <a:rPr kumimoji="0" lang="en-GB" sz="1400" b="0" i="0" u="none" strike="noStrike" kern="0" cap="none" spc="0" normalizeH="0" baseline="0" noProof="0" dirty="0">
                <a:ln>
                  <a:noFill/>
                </a:ln>
                <a:solidFill>
                  <a:srgbClr val="000000"/>
                </a:solidFill>
                <a:effectLst/>
                <a:uLnTx/>
                <a:uFillTx/>
                <a:latin typeface="+mj-lt"/>
                <a:ea typeface="+mn-ea"/>
              </a:rPr>
              <a:t>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en-GB" sz="1400" b="0" i="0" u="none" strike="noStrike" kern="0" cap="none" spc="0" normalizeH="0" baseline="0" noProof="0" dirty="0">
                <a:ln>
                  <a:noFill/>
                </a:ln>
                <a:solidFill>
                  <a:srgbClr val="000000"/>
                </a:solidFill>
                <a:effectLst/>
                <a:uLnTx/>
                <a:uFillTx/>
                <a:latin typeface="+mj-lt"/>
                <a:ea typeface="+mn-ea"/>
              </a:rPr>
              <a:t>Bullet Points </a:t>
            </a:r>
            <a:r>
              <a:rPr kumimoji="0" lang="en-GB" sz="1400" b="0" i="0" u="none" strike="noStrike" kern="0" cap="none" spc="0" normalizeH="0" baseline="0" noProof="0" dirty="0">
                <a:ln>
                  <a:noFill/>
                </a:ln>
                <a:solidFill>
                  <a:srgbClr val="000000"/>
                </a:solidFill>
                <a:effectLst/>
                <a:uLnTx/>
                <a:uFillTx/>
                <a:latin typeface="+mn-lt"/>
                <a:ea typeface="+mn-ea"/>
                <a:cs typeface="+mn-cs"/>
              </a:rPr>
              <a:t>(</a:t>
            </a:r>
            <a:r>
              <a:rPr kumimoji="0" lang="en-GB" sz="1400" b="0" i="0" u="none" strike="noStrike" kern="0" cap="none" spc="0" normalizeH="0" baseline="0" noProof="0" dirty="0" err="1">
                <a:ln>
                  <a:noFill/>
                </a:ln>
                <a:solidFill>
                  <a:srgbClr val="000000"/>
                </a:solidFill>
                <a:effectLst/>
                <a:uLnTx/>
                <a:uFillTx/>
                <a:latin typeface="+mn-lt"/>
                <a:ea typeface="+mn-ea"/>
                <a:cs typeface="+mn-cs"/>
              </a:rPr>
              <a:t>Schriftgrösse</a:t>
            </a:r>
            <a:r>
              <a:rPr kumimoji="0" lang="en-GB" sz="1400" b="0" i="0" u="none" strike="noStrike" kern="0" cap="none" spc="0" normalizeH="0" baseline="0" noProof="0" dirty="0">
                <a:ln>
                  <a:noFill/>
                </a:ln>
                <a:solidFill>
                  <a:srgbClr val="000000"/>
                </a:solidFill>
                <a:effectLst/>
                <a:uLnTx/>
                <a:uFillTx/>
                <a:latin typeface="+mn-lt"/>
                <a:ea typeface="+mn-ea"/>
                <a:cs typeface="+mn-cs"/>
              </a:rPr>
              <a:t> 14, </a:t>
            </a:r>
            <a:r>
              <a:rPr kumimoji="0" lang="en-GB" sz="1400" b="0" i="0" u="none" strike="noStrike" kern="0" cap="none" spc="0" normalizeH="0" baseline="0" noProof="0" dirty="0" err="1">
                <a:ln>
                  <a:noFill/>
                </a:ln>
                <a:solidFill>
                  <a:srgbClr val="000000"/>
                </a:solidFill>
                <a:effectLst/>
                <a:uLnTx/>
                <a:uFillTx/>
                <a:latin typeface="+mn-lt"/>
                <a:ea typeface="+mn-ea"/>
                <a:cs typeface="+mn-cs"/>
              </a:rPr>
              <a:t>Farbe</a:t>
            </a:r>
            <a:r>
              <a:rPr kumimoji="0" lang="en-GB" sz="1400" b="0" i="0" u="none" strike="noStrike" kern="0" cap="none" spc="0" normalizeH="0" baseline="0" noProof="0" dirty="0">
                <a:ln>
                  <a:noFill/>
                </a:ln>
                <a:solidFill>
                  <a:srgbClr val="000000"/>
                </a:solidFill>
                <a:effectLst/>
                <a:uLnTx/>
                <a:uFillTx/>
                <a:latin typeface="+mn-lt"/>
                <a:ea typeface="+mn-ea"/>
                <a:cs typeface="+mn-cs"/>
              </a:rPr>
              <a:t>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en-GB" sz="1400" b="0" i="0" u="none" strike="noStrike" kern="0" cap="none" spc="0" normalizeH="0" baseline="0" noProof="0" dirty="0">
                <a:ln>
                  <a:noFill/>
                </a:ln>
                <a:solidFill>
                  <a:srgbClr val="000000"/>
                </a:solidFill>
                <a:effectLst/>
                <a:uLnTx/>
                <a:uFillTx/>
                <a:latin typeface="+mj-lt"/>
                <a:ea typeface="+mn-ea"/>
              </a:rPr>
              <a:t>Bullet Points </a:t>
            </a:r>
            <a:r>
              <a:rPr kumimoji="0" lang="en-GB" sz="1400" b="0" i="0" u="none" strike="noStrike" kern="0" cap="none" spc="0" normalizeH="0" baseline="0" noProof="0" dirty="0">
                <a:ln>
                  <a:noFill/>
                </a:ln>
                <a:solidFill>
                  <a:srgbClr val="000000"/>
                </a:solidFill>
                <a:effectLst/>
                <a:uLnTx/>
                <a:uFillTx/>
                <a:latin typeface="+mn-lt"/>
                <a:ea typeface="+mn-ea"/>
                <a:cs typeface="+mn-cs"/>
              </a:rPr>
              <a:t>(</a:t>
            </a:r>
            <a:r>
              <a:rPr kumimoji="0" lang="en-GB" sz="1400" b="0" i="0" u="none" strike="noStrike" kern="0" cap="none" spc="0" normalizeH="0" baseline="0" noProof="0" dirty="0" err="1">
                <a:ln>
                  <a:noFill/>
                </a:ln>
                <a:solidFill>
                  <a:srgbClr val="000000"/>
                </a:solidFill>
                <a:effectLst/>
                <a:uLnTx/>
                <a:uFillTx/>
                <a:latin typeface="+mn-lt"/>
                <a:ea typeface="+mn-ea"/>
                <a:cs typeface="+mn-cs"/>
              </a:rPr>
              <a:t>Schriftgrösse</a:t>
            </a:r>
            <a:r>
              <a:rPr kumimoji="0" lang="en-GB" sz="1400" b="0" i="0" u="none" strike="noStrike" kern="0" cap="none" spc="0" normalizeH="0" baseline="0" noProof="0" dirty="0">
                <a:ln>
                  <a:noFill/>
                </a:ln>
                <a:solidFill>
                  <a:srgbClr val="000000"/>
                </a:solidFill>
                <a:effectLst/>
                <a:uLnTx/>
                <a:uFillTx/>
                <a:latin typeface="+mn-lt"/>
                <a:ea typeface="+mn-ea"/>
                <a:cs typeface="+mn-cs"/>
              </a:rPr>
              <a:t> 14, </a:t>
            </a:r>
            <a:r>
              <a:rPr kumimoji="0" lang="en-GB" sz="1400" b="0" i="0" u="none" strike="noStrike" kern="0" cap="none" spc="0" normalizeH="0" baseline="0" noProof="0" dirty="0" err="1">
                <a:ln>
                  <a:noFill/>
                </a:ln>
                <a:solidFill>
                  <a:srgbClr val="000000"/>
                </a:solidFill>
                <a:effectLst/>
                <a:uLnTx/>
                <a:uFillTx/>
                <a:latin typeface="+mn-lt"/>
                <a:ea typeface="+mn-ea"/>
                <a:cs typeface="+mn-cs"/>
              </a:rPr>
              <a:t>Farbe</a:t>
            </a:r>
            <a:r>
              <a:rPr kumimoji="0" lang="en-GB" sz="1400" b="0" i="0" u="none" strike="noStrike" kern="0" cap="none" spc="0" normalizeH="0" baseline="0" noProof="0" dirty="0">
                <a:ln>
                  <a:noFill/>
                </a:ln>
                <a:solidFill>
                  <a:srgbClr val="000000"/>
                </a:solidFill>
                <a:effectLst/>
                <a:uLnTx/>
                <a:uFillTx/>
                <a:latin typeface="+mn-lt"/>
                <a:ea typeface="+mn-ea"/>
                <a:cs typeface="+mn-cs"/>
              </a:rPr>
              <a:t> R0 G0 B0) </a:t>
            </a:r>
          </a:p>
          <a:p>
            <a:pPr marL="0" marR="0" lvl="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a:pPr>
            <a:endParaRPr kumimoji="0" lang="en-GB" sz="1400" b="1" i="0" u="none" strike="noStrike" kern="0" cap="none" spc="0" normalizeH="0" baseline="0" noProof="0" dirty="0">
              <a:ln>
                <a:noFill/>
              </a:ln>
              <a:solidFill>
                <a:srgbClr val="000000"/>
              </a:solidFill>
              <a:effectLst/>
              <a:uLnTx/>
              <a:uFillTx/>
              <a:latin typeface="+mj-lt"/>
              <a:ea typeface="+mn-ea"/>
              <a:cs typeface="+mn-cs"/>
            </a:endParaRPr>
          </a:p>
          <a:p>
            <a:pPr marL="0" marR="0" lvl="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a:pPr>
            <a:r>
              <a:rPr kumimoji="0" lang="en-GB" sz="1400" b="1" i="0" u="none" strike="noStrike" kern="0" cap="none" spc="0" normalizeH="0" baseline="0" noProof="0" dirty="0" err="1">
                <a:ln>
                  <a:noFill/>
                </a:ln>
                <a:solidFill>
                  <a:srgbClr val="000000"/>
                </a:solidFill>
                <a:effectLst/>
                <a:uLnTx/>
                <a:uFillTx/>
                <a:latin typeface="+mn-lt"/>
                <a:ea typeface="+mn-ea"/>
                <a:cs typeface="+mn-cs"/>
              </a:rPr>
              <a:t>Überschrift</a:t>
            </a:r>
            <a:r>
              <a:rPr kumimoji="0" lang="en-GB" sz="1400" b="1" i="0" u="none" strike="noStrike" kern="0" cap="none" spc="0" normalizeH="0" baseline="0" noProof="0" dirty="0">
                <a:ln>
                  <a:noFill/>
                </a:ln>
                <a:solidFill>
                  <a:srgbClr val="000000"/>
                </a:solidFill>
                <a:effectLst/>
                <a:uLnTx/>
                <a:uFillTx/>
                <a:latin typeface="+mn-lt"/>
                <a:ea typeface="+mn-ea"/>
                <a:cs typeface="+mn-cs"/>
              </a:rPr>
              <a:t> 2 (</a:t>
            </a:r>
            <a:r>
              <a:rPr kumimoji="0" lang="en-GB" sz="1400" b="1" i="0" u="none" strike="noStrike" kern="0" cap="none" spc="0" normalizeH="0" baseline="0" noProof="0" dirty="0" err="1">
                <a:ln>
                  <a:noFill/>
                </a:ln>
                <a:solidFill>
                  <a:srgbClr val="000000"/>
                </a:solidFill>
                <a:effectLst/>
                <a:uLnTx/>
                <a:uFillTx/>
                <a:latin typeface="+mn-lt"/>
                <a:ea typeface="+mn-ea"/>
                <a:cs typeface="+mn-cs"/>
              </a:rPr>
              <a:t>Schriftgrösse</a:t>
            </a:r>
            <a:r>
              <a:rPr kumimoji="0" lang="en-GB" sz="1400" b="1" i="0" u="none" strike="noStrike" kern="0" cap="none" spc="0" normalizeH="0" baseline="0" noProof="0" dirty="0">
                <a:ln>
                  <a:noFill/>
                </a:ln>
                <a:solidFill>
                  <a:srgbClr val="000000"/>
                </a:solidFill>
                <a:effectLst/>
                <a:uLnTx/>
                <a:uFillTx/>
                <a:latin typeface="+mn-lt"/>
                <a:ea typeface="+mn-ea"/>
                <a:cs typeface="+mn-cs"/>
              </a:rPr>
              <a:t> 14. Fett, </a:t>
            </a:r>
            <a:r>
              <a:rPr kumimoji="0" lang="en-GB" sz="1400" b="1" i="0" u="none" strike="noStrike" kern="0" cap="none" spc="0" normalizeH="0" baseline="0" noProof="0" dirty="0" err="1">
                <a:ln>
                  <a:noFill/>
                </a:ln>
                <a:solidFill>
                  <a:srgbClr val="000000"/>
                </a:solidFill>
                <a:effectLst/>
                <a:uLnTx/>
                <a:uFillTx/>
                <a:latin typeface="+mn-lt"/>
                <a:ea typeface="+mn-ea"/>
                <a:cs typeface="+mn-cs"/>
              </a:rPr>
              <a:t>Farbe</a:t>
            </a:r>
            <a:r>
              <a:rPr kumimoji="0" lang="en-GB" sz="1400" b="1" i="0" u="none" strike="noStrike" kern="0" cap="none" spc="0" normalizeH="0" baseline="0" noProof="0" dirty="0">
                <a:ln>
                  <a:noFill/>
                </a:ln>
                <a:solidFill>
                  <a:srgbClr val="000000"/>
                </a:solidFill>
                <a:effectLst/>
                <a:uLnTx/>
                <a:uFillTx/>
                <a:latin typeface="+mn-lt"/>
                <a:ea typeface="+mn-ea"/>
                <a:cs typeface="+mn-cs"/>
              </a:rPr>
              <a:t>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en-GB" sz="1400" b="0" i="0" u="none" strike="noStrike" kern="0" cap="none" spc="0" normalizeH="0" baseline="0" noProof="0" dirty="0">
                <a:ln>
                  <a:noFill/>
                </a:ln>
                <a:solidFill>
                  <a:srgbClr val="000000"/>
                </a:solidFill>
                <a:effectLst/>
                <a:uLnTx/>
                <a:uFillTx/>
                <a:latin typeface="+mj-lt"/>
                <a:ea typeface="+mn-ea"/>
                <a:cs typeface="+mn-cs"/>
              </a:rPr>
              <a:t>Bullet Points (</a:t>
            </a:r>
            <a:r>
              <a:rPr kumimoji="0" lang="en-GB" sz="1400" b="0" i="0" u="none" strike="noStrike" kern="0" cap="none" spc="0" normalizeH="0" baseline="0" noProof="0" dirty="0" err="1">
                <a:ln>
                  <a:noFill/>
                </a:ln>
                <a:solidFill>
                  <a:srgbClr val="000000"/>
                </a:solidFill>
                <a:effectLst/>
                <a:uLnTx/>
                <a:uFillTx/>
                <a:latin typeface="+mj-lt"/>
                <a:ea typeface="+mn-ea"/>
                <a:cs typeface="+mn-cs"/>
              </a:rPr>
              <a:t>Schriftgrösse</a:t>
            </a:r>
            <a:r>
              <a:rPr kumimoji="0" lang="en-GB" sz="1400" b="0" i="0" u="none" strike="noStrike" kern="0" cap="none" spc="0" normalizeH="0" baseline="0" noProof="0" dirty="0">
                <a:ln>
                  <a:noFill/>
                </a:ln>
                <a:solidFill>
                  <a:srgbClr val="000000"/>
                </a:solidFill>
                <a:effectLst/>
                <a:uLnTx/>
                <a:uFillTx/>
                <a:latin typeface="+mj-lt"/>
                <a:ea typeface="+mn-ea"/>
                <a:cs typeface="+mn-cs"/>
              </a:rPr>
              <a:t> 14, </a:t>
            </a:r>
            <a:r>
              <a:rPr kumimoji="0" lang="en-GB" sz="1400" b="0" i="0" u="none" strike="noStrike" kern="0" cap="none" spc="0" normalizeH="0" baseline="0" noProof="0" dirty="0" err="1">
                <a:ln>
                  <a:noFill/>
                </a:ln>
                <a:solidFill>
                  <a:srgbClr val="000000"/>
                </a:solidFill>
                <a:effectLst/>
                <a:uLnTx/>
                <a:uFillTx/>
                <a:latin typeface="+mj-lt"/>
                <a:ea typeface="+mn-ea"/>
                <a:cs typeface="+mn-cs"/>
              </a:rPr>
              <a:t>Farbe</a:t>
            </a:r>
            <a:r>
              <a:rPr kumimoji="0" lang="en-GB" sz="1400" b="0" i="0" u="none" strike="noStrike" kern="0" cap="none" spc="0" normalizeH="0" baseline="0" noProof="0" dirty="0">
                <a:ln>
                  <a:noFill/>
                </a:ln>
                <a:solidFill>
                  <a:srgbClr val="000000"/>
                </a:solidFill>
                <a:effectLst/>
                <a:uLnTx/>
                <a:uFillTx/>
                <a:latin typeface="+mj-lt"/>
                <a:ea typeface="+mn-ea"/>
                <a:cs typeface="+mn-cs"/>
              </a:rPr>
              <a:t> R0 G0 B0) </a:t>
            </a:r>
          </a:p>
          <a:p>
            <a:pPr marL="623888" marR="0" lvl="2" indent="-269875"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a:pPr>
            <a:r>
              <a:rPr kumimoji="0" lang="en-GB" sz="1400" b="0" i="0" u="none" strike="noStrike" kern="0" cap="none" spc="0" normalizeH="0" baseline="0" noProof="0" dirty="0">
                <a:ln>
                  <a:noFill/>
                </a:ln>
                <a:solidFill>
                  <a:srgbClr val="000000"/>
                </a:solidFill>
                <a:effectLst/>
                <a:uLnTx/>
                <a:uFillTx/>
                <a:latin typeface="+mn-lt"/>
                <a:ea typeface="+mn-ea"/>
                <a:cs typeface="+mn-cs"/>
              </a:rPr>
              <a:t>Bullet Points 1. </a:t>
            </a:r>
            <a:r>
              <a:rPr kumimoji="0" lang="en-GB" sz="1400" b="0" i="0" u="none" strike="noStrike" kern="0" cap="none" spc="0" normalizeH="0" baseline="0" noProof="0" dirty="0" err="1">
                <a:ln>
                  <a:noFill/>
                </a:ln>
                <a:solidFill>
                  <a:srgbClr val="000000"/>
                </a:solidFill>
                <a:effectLst/>
                <a:uLnTx/>
                <a:uFillTx/>
                <a:latin typeface="+mn-lt"/>
                <a:ea typeface="+mn-ea"/>
                <a:cs typeface="+mn-cs"/>
              </a:rPr>
              <a:t>Unterebene</a:t>
            </a:r>
            <a:r>
              <a:rPr kumimoji="0" lang="en-GB" sz="1400" b="0" i="0" u="none" strike="noStrike" kern="0" cap="none" spc="0" normalizeH="0" baseline="0" noProof="0" dirty="0">
                <a:ln>
                  <a:noFill/>
                </a:ln>
                <a:solidFill>
                  <a:srgbClr val="000000"/>
                </a:solidFill>
                <a:effectLst/>
                <a:uLnTx/>
                <a:uFillTx/>
                <a:latin typeface="+mn-lt"/>
                <a:ea typeface="+mn-ea"/>
                <a:cs typeface="+mn-cs"/>
              </a:rPr>
              <a:t> (</a:t>
            </a:r>
            <a:r>
              <a:rPr kumimoji="0" lang="en-GB" sz="1400" b="0" i="0" u="none" strike="noStrike" kern="0" cap="none" spc="0" normalizeH="0" baseline="0" noProof="0" dirty="0" err="1">
                <a:ln>
                  <a:noFill/>
                </a:ln>
                <a:solidFill>
                  <a:srgbClr val="000000"/>
                </a:solidFill>
                <a:effectLst/>
                <a:uLnTx/>
                <a:uFillTx/>
                <a:latin typeface="+mn-lt"/>
                <a:ea typeface="+mn-ea"/>
                <a:cs typeface="+mn-cs"/>
              </a:rPr>
              <a:t>Schriftgrösse</a:t>
            </a:r>
            <a:r>
              <a:rPr kumimoji="0" lang="en-GB" sz="1400" b="0" i="0" u="none" strike="noStrike" kern="0" cap="none" spc="0" normalizeH="0" baseline="0" noProof="0" dirty="0">
                <a:ln>
                  <a:noFill/>
                </a:ln>
                <a:solidFill>
                  <a:srgbClr val="000000"/>
                </a:solidFill>
                <a:effectLst/>
                <a:uLnTx/>
                <a:uFillTx/>
                <a:latin typeface="+mn-lt"/>
                <a:ea typeface="+mn-ea"/>
                <a:cs typeface="+mn-cs"/>
              </a:rPr>
              <a:t> 14, </a:t>
            </a:r>
            <a:r>
              <a:rPr kumimoji="0" lang="en-GB" sz="1400" b="0" i="0" u="none" strike="noStrike" kern="0" cap="none" spc="0" normalizeH="0" baseline="0" noProof="0" dirty="0" err="1">
                <a:ln>
                  <a:noFill/>
                </a:ln>
                <a:solidFill>
                  <a:srgbClr val="000000"/>
                </a:solidFill>
                <a:effectLst/>
                <a:uLnTx/>
                <a:uFillTx/>
                <a:latin typeface="+mn-lt"/>
                <a:ea typeface="+mn-ea"/>
                <a:cs typeface="+mn-cs"/>
              </a:rPr>
              <a:t>Farbe</a:t>
            </a:r>
            <a:r>
              <a:rPr kumimoji="0" lang="en-GB" sz="1400" b="0" i="0" u="none" strike="noStrike" kern="0" cap="none" spc="0" normalizeH="0" baseline="0" noProof="0" dirty="0">
                <a:ln>
                  <a:noFill/>
                </a:ln>
                <a:solidFill>
                  <a:srgbClr val="000000"/>
                </a:solidFill>
                <a:effectLst/>
                <a:uLnTx/>
                <a:uFillTx/>
                <a:latin typeface="+mn-lt"/>
                <a:ea typeface="+mn-ea"/>
                <a:cs typeface="+mn-cs"/>
              </a:rPr>
              <a:t> R0 G0 B0) </a:t>
            </a:r>
          </a:p>
          <a:p>
            <a:pPr marL="896938" marR="0" lvl="3" indent="-269875"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a:pPr>
            <a:r>
              <a:rPr kumimoji="0" lang="en-GB" sz="1400" b="0" i="0" u="none" strike="noStrike" kern="0" cap="none" spc="0" normalizeH="0" baseline="0" noProof="0" dirty="0">
                <a:ln>
                  <a:noFill/>
                </a:ln>
                <a:solidFill>
                  <a:srgbClr val="000000"/>
                </a:solidFill>
                <a:effectLst/>
                <a:uLnTx/>
                <a:uFillTx/>
                <a:latin typeface="+mn-lt"/>
                <a:ea typeface="+mn-ea"/>
                <a:cs typeface="+mn-cs"/>
              </a:rPr>
              <a:t>Bullet Points 2. </a:t>
            </a:r>
            <a:r>
              <a:rPr kumimoji="0" lang="en-GB" sz="1400" b="0" i="0" u="none" strike="noStrike" kern="0" cap="none" spc="0" normalizeH="0" baseline="0" noProof="0" dirty="0" err="1">
                <a:ln>
                  <a:noFill/>
                </a:ln>
                <a:solidFill>
                  <a:srgbClr val="000000"/>
                </a:solidFill>
                <a:effectLst/>
                <a:uLnTx/>
                <a:uFillTx/>
                <a:latin typeface="+mn-lt"/>
                <a:ea typeface="+mn-ea"/>
                <a:cs typeface="+mn-cs"/>
              </a:rPr>
              <a:t>Unterebene</a:t>
            </a:r>
            <a:r>
              <a:rPr kumimoji="0" lang="en-GB" sz="1400" b="0" i="0" u="none" strike="noStrike" kern="0" cap="none" spc="0" normalizeH="0" baseline="0" noProof="0" dirty="0">
                <a:ln>
                  <a:noFill/>
                </a:ln>
                <a:solidFill>
                  <a:srgbClr val="000000"/>
                </a:solidFill>
                <a:effectLst/>
                <a:uLnTx/>
                <a:uFillTx/>
                <a:latin typeface="+mn-lt"/>
                <a:ea typeface="+mn-ea"/>
                <a:cs typeface="+mn-cs"/>
              </a:rPr>
              <a:t> (</a:t>
            </a:r>
            <a:r>
              <a:rPr kumimoji="0" lang="en-GB" sz="1400" b="0" i="0" u="none" strike="noStrike" kern="0" cap="none" spc="0" normalizeH="0" baseline="0" noProof="0" dirty="0" err="1">
                <a:ln>
                  <a:noFill/>
                </a:ln>
                <a:solidFill>
                  <a:srgbClr val="000000"/>
                </a:solidFill>
                <a:effectLst/>
                <a:uLnTx/>
                <a:uFillTx/>
                <a:latin typeface="+mn-lt"/>
                <a:ea typeface="+mn-ea"/>
                <a:cs typeface="+mn-cs"/>
              </a:rPr>
              <a:t>Schriftgrösse</a:t>
            </a:r>
            <a:r>
              <a:rPr kumimoji="0" lang="en-GB" sz="1400" b="0" i="0" u="none" strike="noStrike" kern="0" cap="none" spc="0" normalizeH="0" baseline="0" noProof="0" dirty="0">
                <a:ln>
                  <a:noFill/>
                </a:ln>
                <a:solidFill>
                  <a:srgbClr val="000000"/>
                </a:solidFill>
                <a:effectLst/>
                <a:uLnTx/>
                <a:uFillTx/>
                <a:latin typeface="+mn-lt"/>
                <a:ea typeface="+mn-ea"/>
                <a:cs typeface="+mn-cs"/>
              </a:rPr>
              <a:t> 14, </a:t>
            </a:r>
            <a:r>
              <a:rPr kumimoji="0" lang="en-GB" sz="1400" b="0" i="0" u="none" strike="noStrike" kern="0" cap="none" spc="0" normalizeH="0" baseline="0" noProof="0" dirty="0" err="1">
                <a:ln>
                  <a:noFill/>
                </a:ln>
                <a:solidFill>
                  <a:srgbClr val="000000"/>
                </a:solidFill>
                <a:effectLst/>
                <a:uLnTx/>
                <a:uFillTx/>
                <a:latin typeface="+mn-lt"/>
                <a:ea typeface="+mn-ea"/>
                <a:cs typeface="+mn-cs"/>
              </a:rPr>
              <a:t>Farbe</a:t>
            </a:r>
            <a:r>
              <a:rPr kumimoji="0" lang="en-GB" sz="1400" b="0" i="0" u="none" strike="noStrike" kern="0" cap="none" spc="0" normalizeH="0" baseline="0" noProof="0" dirty="0">
                <a:ln>
                  <a:noFill/>
                </a:ln>
                <a:solidFill>
                  <a:srgbClr val="000000"/>
                </a:solidFill>
                <a:effectLst/>
                <a:uLnTx/>
                <a:uFillTx/>
                <a:latin typeface="+mn-lt"/>
                <a:ea typeface="+mn-ea"/>
                <a:cs typeface="+mn-cs"/>
              </a:rPr>
              <a:t> R0 G0 B0)  </a:t>
            </a:r>
          </a:p>
        </p:txBody>
      </p:sp>
      <p:sp>
        <p:nvSpPr>
          <p:cNvPr id="9" name="Textplatzhalter 11"/>
          <p:cNvSpPr>
            <a:spLocks noGrp="1"/>
          </p:cNvSpPr>
          <p:nvPr>
            <p:ph type="body" sz="quarter" idx="11" hasCustomPrompt="1"/>
          </p:nvPr>
        </p:nvSpPr>
        <p:spPr>
          <a:xfrm>
            <a:off x="551384" y="188640"/>
            <a:ext cx="11160000" cy="360362"/>
          </a:xfrm>
          <a:prstGeom prst="rect">
            <a:avLst/>
          </a:prstGeom>
        </p:spPr>
        <p:txBody>
          <a:bodyPr/>
          <a:lstStyle>
            <a:lvl1pPr rtl="0">
              <a:defRPr baseline="0">
                <a:solidFill>
                  <a:srgbClr val="A6A6A6"/>
                </a:solidFill>
              </a:defRPr>
            </a:lvl1pPr>
          </a:lstStyle>
          <a:p>
            <a:pPr lvl="0"/>
            <a:r>
              <a:rPr lang="en-GB" dirty="0" err="1"/>
              <a:t>Kapitel</a:t>
            </a:r>
            <a:r>
              <a:rPr lang="en-GB" dirty="0"/>
              <a:t> / </a:t>
            </a:r>
            <a:r>
              <a:rPr lang="en-GB" dirty="0" err="1"/>
              <a:t>Untertitel</a:t>
            </a:r>
            <a:r>
              <a:rPr lang="en-GB" dirty="0"/>
              <a:t> (</a:t>
            </a:r>
            <a:r>
              <a:rPr lang="en-GB" dirty="0" err="1"/>
              <a:t>Schriftgrösse</a:t>
            </a:r>
            <a:r>
              <a:rPr lang="en-GB" dirty="0"/>
              <a:t> 16, </a:t>
            </a:r>
            <a:r>
              <a:rPr lang="en-GB" dirty="0" err="1"/>
              <a:t>Farbe</a:t>
            </a:r>
            <a:r>
              <a:rPr lang="en-GB" dirty="0"/>
              <a:t> R102 G102 B102) </a:t>
            </a:r>
          </a:p>
        </p:txBody>
      </p:sp>
      <p:sp>
        <p:nvSpPr>
          <p:cNvPr id="10"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en-GB" dirty="0"/>
              <a:t>Action-Title (</a:t>
            </a:r>
            <a:r>
              <a:rPr lang="en-GB" dirty="0" err="1"/>
              <a:t>Schriftgrösse</a:t>
            </a:r>
            <a:r>
              <a:rPr lang="en-GB" dirty="0"/>
              <a:t> 22, Fett, </a:t>
            </a:r>
            <a:r>
              <a:rPr lang="en-GB" dirty="0" err="1"/>
              <a:t>Farbe</a:t>
            </a:r>
            <a:r>
              <a:rPr lang="en-GB" dirty="0"/>
              <a:t> R0 G128 B47, </a:t>
            </a:r>
            <a:br>
              <a:rPr lang="en-GB" dirty="0"/>
            </a:br>
            <a:r>
              <a:rPr lang="en-GB" dirty="0"/>
              <a:t>max. </a:t>
            </a:r>
            <a:r>
              <a:rPr lang="en-GB" dirty="0" err="1"/>
              <a:t>zwei</a:t>
            </a:r>
            <a:r>
              <a:rPr lang="en-GB" dirty="0"/>
              <a:t> </a:t>
            </a:r>
            <a:r>
              <a:rPr lang="en-GB" dirty="0" err="1"/>
              <a:t>Zeilen</a:t>
            </a:r>
            <a:r>
              <a:rPr lang="en-GB" dirty="0"/>
              <a:t>)  </a:t>
            </a:r>
          </a:p>
        </p:txBody>
      </p:sp>
      <p:cxnSp>
        <p:nvCxnSpPr>
          <p:cNvPr id="7" name="Gerader Verbinder 6"/>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
        <p:nvSpPr>
          <p:cNvPr id="11" name="Gleichschenkliges Dreieck 10">
            <a:extLst>
              <a:ext uri="{FF2B5EF4-FFF2-40B4-BE49-F238E27FC236}">
                <a16:creationId xmlns:a16="http://schemas.microsoft.com/office/drawing/2014/main" id="{95149C94-EA97-4F22-AF53-CE8026A0BC2E}"/>
              </a:ext>
            </a:extLst>
          </p:cNvPr>
          <p:cNvSpPr/>
          <p:nvPr userDrawn="1"/>
        </p:nvSpPr>
        <p:spPr bwMode="auto">
          <a:xfrm rot="5400000">
            <a:off x="-228364" y="6120268"/>
            <a:ext cx="720080" cy="263352"/>
          </a:xfrm>
          <a:prstGeom prst="triangle">
            <a:avLst>
              <a:gd name="adj" fmla="val 50232"/>
            </a:avLst>
          </a:prstGeom>
          <a:solidFill>
            <a:srgbClr val="1F4E7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E5E5E5"/>
              </a:solidFill>
              <a:effectLst/>
              <a:uLnTx/>
              <a:uFillTx/>
              <a:latin typeface="Arial" charset="0"/>
              <a:ea typeface="+mn-ea"/>
              <a:cs typeface="+mn-cs"/>
            </a:endParaRPr>
          </a:p>
        </p:txBody>
      </p:sp>
      <p:cxnSp>
        <p:nvCxnSpPr>
          <p:cNvPr id="13" name="Gerader Verbinder 12">
            <a:extLst>
              <a:ext uri="{FF2B5EF4-FFF2-40B4-BE49-F238E27FC236}">
                <a16:creationId xmlns:a16="http://schemas.microsoft.com/office/drawing/2014/main" id="{283ADD22-8D02-438D-A77B-EA708236CB6B}"/>
              </a:ext>
            </a:extLst>
          </p:cNvPr>
          <p:cNvCxnSpPr>
            <a:cxnSpLocks/>
          </p:cNvCxnSpPr>
          <p:nvPr userDrawn="1"/>
        </p:nvCxnSpPr>
        <p:spPr bwMode="auto">
          <a:xfrm>
            <a:off x="-168696" y="5656476"/>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Gerader Verbinder 13">
            <a:extLst>
              <a:ext uri="{FF2B5EF4-FFF2-40B4-BE49-F238E27FC236}">
                <a16:creationId xmlns:a16="http://schemas.microsoft.com/office/drawing/2014/main" id="{F34003A1-D029-4B71-8F66-95AF0D9A0A18}"/>
              </a:ext>
            </a:extLst>
          </p:cNvPr>
          <p:cNvCxnSpPr>
            <a:cxnSpLocks/>
          </p:cNvCxnSpPr>
          <p:nvPr userDrawn="1"/>
        </p:nvCxnSpPr>
        <p:spPr bwMode="auto">
          <a:xfrm>
            <a:off x="11711384" y="-171400"/>
            <a:ext cx="0"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6" name="Grafik 17">
            <a:extLst>
              <a:ext uri="{FF2B5EF4-FFF2-40B4-BE49-F238E27FC236}">
                <a16:creationId xmlns:a16="http://schemas.microsoft.com/office/drawing/2014/main" id="{9D04E317-835A-6720-7339-1AE3E4FFB1B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sp>
        <p:nvSpPr>
          <p:cNvPr id="5" name="Rectangle 1999">
            <a:extLst>
              <a:ext uri="{FF2B5EF4-FFF2-40B4-BE49-F238E27FC236}">
                <a16:creationId xmlns:a16="http://schemas.microsoft.com/office/drawing/2014/main" id="{E1C3CC15-6F11-C523-D404-1B1DCE2B6272}"/>
              </a:ext>
            </a:extLst>
          </p:cNvPr>
          <p:cNvSpPr/>
          <p:nvPr userDrawn="1"/>
        </p:nvSpPr>
        <p:spPr>
          <a:xfrm>
            <a:off x="-698613" y="1154419"/>
            <a:ext cx="625047" cy="779646"/>
          </a:xfrm>
          <a:prstGeom prst="rect">
            <a:avLst/>
          </a:prstGeom>
          <a:solidFill>
            <a:srgbClr val="1F4E7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31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78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121</a:t>
            </a:r>
            <a:endParaRPr kumimoji="0" lang="en-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2002">
            <a:extLst>
              <a:ext uri="{FF2B5EF4-FFF2-40B4-BE49-F238E27FC236}">
                <a16:creationId xmlns:a16="http://schemas.microsoft.com/office/drawing/2014/main" id="{6C3F9604-BD72-09B6-5E18-4D5A4E6C53B8}"/>
              </a:ext>
            </a:extLst>
          </p:cNvPr>
          <p:cNvSpPr/>
          <p:nvPr userDrawn="1"/>
        </p:nvSpPr>
        <p:spPr>
          <a:xfrm>
            <a:off x="-698613" y="2216000"/>
            <a:ext cx="625047" cy="779646"/>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46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182</a:t>
            </a:r>
          </a:p>
        </p:txBody>
      </p:sp>
      <p:sp>
        <p:nvSpPr>
          <p:cNvPr id="17" name="Rectangle 2006">
            <a:extLst>
              <a:ext uri="{FF2B5EF4-FFF2-40B4-BE49-F238E27FC236}">
                <a16:creationId xmlns:a16="http://schemas.microsoft.com/office/drawing/2014/main" id="{A2FB0DDA-1CA7-4BF7-A40C-1A02DB73589B}"/>
              </a:ext>
            </a:extLst>
          </p:cNvPr>
          <p:cNvSpPr/>
          <p:nvPr userDrawn="1"/>
        </p:nvSpPr>
        <p:spPr>
          <a:xfrm>
            <a:off x="-698613" y="3277581"/>
            <a:ext cx="625047" cy="779646"/>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157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195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230</a:t>
            </a:r>
          </a:p>
        </p:txBody>
      </p:sp>
      <p:sp>
        <p:nvSpPr>
          <p:cNvPr id="18" name="Rectangle 2010">
            <a:extLst>
              <a:ext uri="{FF2B5EF4-FFF2-40B4-BE49-F238E27FC236}">
                <a16:creationId xmlns:a16="http://schemas.microsoft.com/office/drawing/2014/main" id="{29DFE04A-0409-6BFC-7880-85DD0CCDDA92}"/>
              </a:ext>
            </a:extLst>
          </p:cNvPr>
          <p:cNvSpPr/>
          <p:nvPr userDrawn="1"/>
        </p:nvSpPr>
        <p:spPr>
          <a:xfrm>
            <a:off x="-698613" y="4339162"/>
            <a:ext cx="625047" cy="779646"/>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endParaRPr kumimoji="0" lang="en-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Rectangle 2011">
            <a:extLst>
              <a:ext uri="{FF2B5EF4-FFF2-40B4-BE49-F238E27FC236}">
                <a16:creationId xmlns:a16="http://schemas.microsoft.com/office/drawing/2014/main" id="{8DCB9D9C-8FF6-ED48-149F-1FA1F8B2E4DB}"/>
              </a:ext>
            </a:extLst>
          </p:cNvPr>
          <p:cNvSpPr/>
          <p:nvPr userDrawn="1"/>
        </p:nvSpPr>
        <p:spPr>
          <a:xfrm>
            <a:off x="-698613" y="5400744"/>
            <a:ext cx="625047" cy="779646"/>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endParaRPr kumimoji="0" lang="en-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4722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64D37DD-7413-4A55-B6CA-A5061A26E5B4}"/>
              </a:ext>
            </a:extLst>
          </p:cNvPr>
          <p:cNvGraphicFramePr>
            <a:graphicFrameLocks noChangeAspect="1"/>
          </p:cNvGraphicFramePr>
          <p:nvPr userDrawn="1">
            <p:custDataLst>
              <p:tags r:id="rId1"/>
            </p:custDataLst>
            <p:extLst>
              <p:ext uri="{D42A27DB-BD31-4B8C-83A1-F6EECF244321}">
                <p14:modId xmlns:p14="http://schemas.microsoft.com/office/powerpoint/2010/main" val="3836226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964D37DD-7413-4A55-B6CA-A5061A26E5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440D40F-C3FD-4084-BB6C-0BC86B5EB8D5}"/>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2" name="Textplatzhalter 11"/>
          <p:cNvSpPr>
            <a:spLocks noGrp="1"/>
          </p:cNvSpPr>
          <p:nvPr>
            <p:ph type="body" sz="quarter" idx="11" hasCustomPrompt="1"/>
          </p:nvPr>
        </p:nvSpPr>
        <p:spPr>
          <a:xfrm>
            <a:off x="551384" y="188640"/>
            <a:ext cx="11160000" cy="360362"/>
          </a:xfrm>
          <a:prstGeom prst="rect">
            <a:avLst/>
          </a:prstGeom>
        </p:spPr>
        <p:txBody>
          <a:bodyPr/>
          <a:lstStyle>
            <a:lvl1pPr rtl="0">
              <a:defRPr baseline="0">
                <a:solidFill>
                  <a:srgbClr val="A6A6A6"/>
                </a:solidFill>
              </a:defRPr>
            </a:lvl1pPr>
          </a:lstStyle>
          <a:p>
            <a:pPr lvl="0"/>
            <a:r>
              <a:rPr lang="en-GB" dirty="0" err="1"/>
              <a:t>Kapitel</a:t>
            </a:r>
            <a:r>
              <a:rPr lang="en-GB" dirty="0"/>
              <a:t> / </a:t>
            </a:r>
            <a:r>
              <a:rPr lang="en-GB" dirty="0" err="1"/>
              <a:t>Untertitel</a:t>
            </a:r>
            <a:r>
              <a:rPr lang="en-GB" dirty="0"/>
              <a:t> (</a:t>
            </a:r>
            <a:r>
              <a:rPr lang="en-GB" dirty="0" err="1"/>
              <a:t>Schriftgrösse</a:t>
            </a:r>
            <a:r>
              <a:rPr lang="en-GB" dirty="0"/>
              <a:t> 16, </a:t>
            </a:r>
            <a:r>
              <a:rPr lang="en-GB" dirty="0" err="1"/>
              <a:t>Farbe</a:t>
            </a:r>
            <a:r>
              <a:rPr lang="en-GB" dirty="0"/>
              <a:t> R102 G102 B102) </a:t>
            </a:r>
          </a:p>
        </p:txBody>
      </p:sp>
      <p:sp>
        <p:nvSpPr>
          <p:cNvPr id="5" name="Inhaltsplatzhalter 4"/>
          <p:cNvSpPr>
            <a:spLocks noGrp="1"/>
          </p:cNvSpPr>
          <p:nvPr>
            <p:ph sz="quarter" idx="12" hasCustomPrompt="1"/>
          </p:nvPr>
        </p:nvSpPr>
        <p:spPr>
          <a:xfrm>
            <a:off x="551384" y="1556793"/>
            <a:ext cx="11160000" cy="4099684"/>
          </a:xfrm>
          <a:prstGeom prst="rect">
            <a:avLst/>
          </a:prstGeom>
          <a:ln>
            <a:solidFill>
              <a:srgbClr val="FF0000"/>
            </a:solidFill>
            <a:prstDash val="dash"/>
          </a:ln>
        </p:spPr>
        <p:txBody>
          <a:bodyPr/>
          <a:lstStyle>
            <a:lvl1pPr marL="0" marR="0" indent="0" algn="l" defTabSz="914400" rtl="0" eaLnBrk="0" fontAlgn="base" latinLnBrk="0" hangingPunct="0">
              <a:lnSpc>
                <a:spcPct val="100000"/>
              </a:lnSpc>
              <a:spcBef>
                <a:spcPct val="0"/>
              </a:spcBef>
              <a:spcAft>
                <a:spcPts val="0"/>
              </a:spcAft>
              <a:buClrTx/>
              <a:buSzTx/>
              <a:buFontTx/>
              <a:buNone/>
              <a:tabLst/>
              <a:defRPr sz="1400" b="1" u="none" baseline="0">
                <a:solidFill>
                  <a:srgbClr val="FF0000"/>
                </a:solidFill>
              </a:defRPr>
            </a:lvl1pPr>
            <a:lvl2pPr marL="1587" indent="0">
              <a:buNone/>
              <a:defRPr/>
            </a:lvl2pPr>
          </a:lstStyle>
          <a:p>
            <a:pPr marL="0" marR="0" lvl="0" indent="0" algn="l" defTabSz="914400" rtl="0" eaLnBrk="0" fontAlgn="base" latinLnBrk="0" hangingPunct="0">
              <a:lnSpc>
                <a:spcPct val="100000"/>
              </a:lnSpc>
              <a:spcBef>
                <a:spcPct val="0"/>
              </a:spcBef>
              <a:spcAft>
                <a:spcPts val="0"/>
              </a:spcAft>
              <a:buClrTx/>
              <a:buSzTx/>
              <a:buFontTx/>
              <a:buNone/>
              <a:tabLst/>
              <a:defRPr/>
            </a:pPr>
            <a:r>
              <a:rPr lang="en-GB" b="0" dirty="0"/>
              <a:t>Masse </a:t>
            </a:r>
            <a:r>
              <a:rPr lang="en-GB" b="0" dirty="0" err="1"/>
              <a:t>Schreibbereich</a:t>
            </a:r>
            <a:r>
              <a:rPr lang="en-GB" b="0" dirty="0"/>
              <a:t> (14 x 31) </a:t>
            </a:r>
            <a:r>
              <a:rPr lang="en-GB" b="0" dirty="0" err="1"/>
              <a:t>sind</a:t>
            </a:r>
            <a:r>
              <a:rPr lang="en-GB" b="0" dirty="0"/>
              <a:t> </a:t>
            </a:r>
            <a:r>
              <a:rPr lang="en-GB" b="0" dirty="0" err="1"/>
              <a:t>einzuhalten</a:t>
            </a:r>
            <a:r>
              <a:rPr lang="en-GB" b="0" dirty="0"/>
              <a:t>; </a:t>
            </a:r>
            <a:r>
              <a:rPr lang="en-GB" b="0" dirty="0" err="1"/>
              <a:t>nur</a:t>
            </a:r>
            <a:r>
              <a:rPr lang="en-GB" b="0" dirty="0"/>
              <a:t> in </a:t>
            </a:r>
            <a:r>
              <a:rPr lang="en-GB" b="0" dirty="0" err="1"/>
              <a:t>Ausnahmefällen</a:t>
            </a:r>
            <a:r>
              <a:rPr lang="en-GB" b="0" dirty="0"/>
              <a:t> </a:t>
            </a:r>
            <a:r>
              <a:rPr lang="en-GB" b="0" dirty="0" err="1"/>
              <a:t>zu</a:t>
            </a:r>
            <a:r>
              <a:rPr lang="en-GB" b="0" dirty="0"/>
              <a:t> </a:t>
            </a:r>
            <a:r>
              <a:rPr lang="en-GB" b="0" dirty="0" err="1"/>
              <a:t>überschreiten</a:t>
            </a:r>
            <a:r>
              <a:rPr lang="en-GB" b="0" dirty="0"/>
              <a:t>) </a:t>
            </a:r>
          </a:p>
        </p:txBody>
      </p:sp>
      <p:sp>
        <p:nvSpPr>
          <p:cNvPr id="7" name="Titel 2"/>
          <p:cNvSpPr>
            <a:spLocks noGrp="1"/>
          </p:cNvSpPr>
          <p:nvPr>
            <p:ph type="title" hasCustomPrompt="1"/>
          </p:nvPr>
        </p:nvSpPr>
        <p:spPr>
          <a:xfrm>
            <a:off x="551384" y="571738"/>
            <a:ext cx="11160000" cy="769030"/>
          </a:xfrm>
          <a:prstGeom prst="rect">
            <a:avLst/>
          </a:prstGeom>
          <a:ln>
            <a:solidFill>
              <a:srgbClr val="1F4E79"/>
            </a:solidFill>
          </a:ln>
        </p:spPr>
        <p:txBody>
          <a:bodyPr vert="horz"/>
          <a:lstStyle>
            <a:lvl1pPr rtl="0">
              <a:defRPr b="1" baseline="0">
                <a:solidFill>
                  <a:srgbClr val="1F4E79"/>
                </a:solidFill>
              </a:defRPr>
            </a:lvl1pPr>
          </a:lstStyle>
          <a:p>
            <a:r>
              <a:rPr lang="en-GB" dirty="0"/>
              <a:t>Action-Title (</a:t>
            </a:r>
            <a:r>
              <a:rPr lang="en-GB" dirty="0" err="1"/>
              <a:t>Schriftgrösse</a:t>
            </a:r>
            <a:r>
              <a:rPr lang="en-GB" dirty="0"/>
              <a:t> 22, Fett, </a:t>
            </a:r>
            <a:r>
              <a:rPr lang="en-GB" dirty="0" err="1"/>
              <a:t>Farbe</a:t>
            </a:r>
            <a:r>
              <a:rPr lang="en-GB" dirty="0"/>
              <a:t> R0 G128 B47, </a:t>
            </a:r>
            <a:br>
              <a:rPr lang="en-GB" dirty="0"/>
            </a:br>
            <a:r>
              <a:rPr lang="en-GB" dirty="0"/>
              <a:t>max. </a:t>
            </a:r>
            <a:r>
              <a:rPr lang="en-GB" dirty="0" err="1"/>
              <a:t>zwei</a:t>
            </a:r>
            <a:r>
              <a:rPr lang="en-GB" dirty="0"/>
              <a:t> </a:t>
            </a:r>
            <a:r>
              <a:rPr lang="en-GB" dirty="0" err="1"/>
              <a:t>Zeilen</a:t>
            </a:r>
            <a:r>
              <a:rPr lang="en-GB" dirty="0"/>
              <a:t>)  </a:t>
            </a:r>
          </a:p>
        </p:txBody>
      </p:sp>
      <p:cxnSp>
        <p:nvCxnSpPr>
          <p:cNvPr id="8" name="Gerader Verbinder 7"/>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cxnSp>
        <p:nvCxnSpPr>
          <p:cNvPr id="13" name="Gerader Verbinder 12">
            <a:extLst>
              <a:ext uri="{FF2B5EF4-FFF2-40B4-BE49-F238E27FC236}">
                <a16:creationId xmlns:a16="http://schemas.microsoft.com/office/drawing/2014/main" id="{1413789C-FF8B-4206-AECC-B3BE867319A7}"/>
              </a:ext>
            </a:extLst>
          </p:cNvPr>
          <p:cNvCxnSpPr>
            <a:cxnSpLocks/>
          </p:cNvCxnSpPr>
          <p:nvPr userDrawn="1"/>
        </p:nvCxnSpPr>
        <p:spPr bwMode="auto">
          <a:xfrm>
            <a:off x="-168696" y="5656476"/>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Grafik 17">
            <a:extLst>
              <a:ext uri="{FF2B5EF4-FFF2-40B4-BE49-F238E27FC236}">
                <a16:creationId xmlns:a16="http://schemas.microsoft.com/office/drawing/2014/main" id="{E48635DF-51C1-9F6E-F768-C862E5108F0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sp>
        <p:nvSpPr>
          <p:cNvPr id="4" name="Rectangle 1999">
            <a:extLst>
              <a:ext uri="{FF2B5EF4-FFF2-40B4-BE49-F238E27FC236}">
                <a16:creationId xmlns:a16="http://schemas.microsoft.com/office/drawing/2014/main" id="{272FCD78-4BD0-5070-AFF4-1E969405F848}"/>
              </a:ext>
            </a:extLst>
          </p:cNvPr>
          <p:cNvSpPr/>
          <p:nvPr userDrawn="1"/>
        </p:nvSpPr>
        <p:spPr>
          <a:xfrm>
            <a:off x="-698613" y="1154419"/>
            <a:ext cx="625047" cy="779646"/>
          </a:xfrm>
          <a:prstGeom prst="rect">
            <a:avLst/>
          </a:prstGeom>
          <a:solidFill>
            <a:srgbClr val="1F4E7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31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78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121</a:t>
            </a:r>
            <a:endParaRPr kumimoji="0" lang="en-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 name="Rectangle 2002">
            <a:extLst>
              <a:ext uri="{FF2B5EF4-FFF2-40B4-BE49-F238E27FC236}">
                <a16:creationId xmlns:a16="http://schemas.microsoft.com/office/drawing/2014/main" id="{ED4C012B-8932-27F2-20FC-2663EAC2C3FD}"/>
              </a:ext>
            </a:extLst>
          </p:cNvPr>
          <p:cNvSpPr/>
          <p:nvPr userDrawn="1"/>
        </p:nvSpPr>
        <p:spPr>
          <a:xfrm>
            <a:off x="-698613" y="2216000"/>
            <a:ext cx="625047" cy="779646"/>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46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182</a:t>
            </a:r>
          </a:p>
        </p:txBody>
      </p:sp>
      <p:sp>
        <p:nvSpPr>
          <p:cNvPr id="11" name="Rectangle 2006">
            <a:extLst>
              <a:ext uri="{FF2B5EF4-FFF2-40B4-BE49-F238E27FC236}">
                <a16:creationId xmlns:a16="http://schemas.microsoft.com/office/drawing/2014/main" id="{9DB7ACCA-D257-EFAA-01B1-567D4F5E8388}"/>
              </a:ext>
            </a:extLst>
          </p:cNvPr>
          <p:cNvSpPr/>
          <p:nvPr userDrawn="1"/>
        </p:nvSpPr>
        <p:spPr>
          <a:xfrm>
            <a:off x="-698613" y="3277581"/>
            <a:ext cx="625047" cy="779646"/>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157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195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230</a:t>
            </a:r>
          </a:p>
        </p:txBody>
      </p:sp>
      <p:sp>
        <p:nvSpPr>
          <p:cNvPr id="14" name="Rectangle 2010">
            <a:extLst>
              <a:ext uri="{FF2B5EF4-FFF2-40B4-BE49-F238E27FC236}">
                <a16:creationId xmlns:a16="http://schemas.microsoft.com/office/drawing/2014/main" id="{06D19F56-5DE2-D17E-B8D0-9F4C646FACE4}"/>
              </a:ext>
            </a:extLst>
          </p:cNvPr>
          <p:cNvSpPr/>
          <p:nvPr userDrawn="1"/>
        </p:nvSpPr>
        <p:spPr>
          <a:xfrm>
            <a:off x="-698613" y="4339162"/>
            <a:ext cx="625047" cy="779646"/>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endParaRPr kumimoji="0" lang="en-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2011">
            <a:extLst>
              <a:ext uri="{FF2B5EF4-FFF2-40B4-BE49-F238E27FC236}">
                <a16:creationId xmlns:a16="http://schemas.microsoft.com/office/drawing/2014/main" id="{B6D0BD96-4218-1C84-C6BB-D3CE283D0935}"/>
              </a:ext>
            </a:extLst>
          </p:cNvPr>
          <p:cNvSpPr/>
          <p:nvPr userDrawn="1"/>
        </p:nvSpPr>
        <p:spPr>
          <a:xfrm>
            <a:off x="-698613" y="5400744"/>
            <a:ext cx="625047" cy="779646"/>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endParaRPr kumimoji="0" lang="en-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75911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6EAEEDC-AD11-47CC-953E-F1D9842C2DB2}"/>
              </a:ext>
            </a:extLst>
          </p:cNvPr>
          <p:cNvGraphicFramePr>
            <a:graphicFrameLocks noChangeAspect="1"/>
          </p:cNvGraphicFramePr>
          <p:nvPr userDrawn="1">
            <p:custDataLst>
              <p:tags r:id="rId1"/>
            </p:custDataLst>
            <p:extLst>
              <p:ext uri="{D42A27DB-BD31-4B8C-83A1-F6EECF244321}">
                <p14:modId xmlns:p14="http://schemas.microsoft.com/office/powerpoint/2010/main" val="2932005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4" name="Objekt 3" hidden="1">
                        <a:extLst>
                          <a:ext uri="{FF2B5EF4-FFF2-40B4-BE49-F238E27FC236}">
                            <a16:creationId xmlns:a16="http://schemas.microsoft.com/office/drawing/2014/main" id="{E6EAEEDC-AD11-47CC-953E-F1D9842C2D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64FCDB29-1F0D-4B50-83DA-45BC349D1035}"/>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3" name="Textplatzhalter 2"/>
          <p:cNvSpPr>
            <a:spLocks noGrp="1"/>
          </p:cNvSpPr>
          <p:nvPr>
            <p:ph type="body" sz="quarter" idx="12" hasCustomPrompt="1"/>
          </p:nvPr>
        </p:nvSpPr>
        <p:spPr>
          <a:xfrm>
            <a:off x="479376" y="1556792"/>
            <a:ext cx="11232008" cy="409968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defRPr>
            </a:lvl4pPr>
          </a:lstStyle>
          <a:p>
            <a:pPr marL="87313" marR="0" lvl="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a:pPr>
            <a:r>
              <a:rPr kumimoji="0" lang="en-GB" sz="1400" b="1" i="0" u="none" strike="noStrike" kern="0" cap="none" spc="0" normalizeH="0" baseline="0" noProof="0" dirty="0" err="1">
                <a:ln>
                  <a:noFill/>
                </a:ln>
                <a:solidFill>
                  <a:srgbClr val="000000"/>
                </a:solidFill>
                <a:effectLst/>
                <a:uLnTx/>
                <a:uFillTx/>
                <a:latin typeface="+mj-lt"/>
                <a:ea typeface="+mn-ea"/>
                <a:cs typeface="+mn-cs"/>
              </a:rPr>
              <a:t>Überschrift</a:t>
            </a:r>
            <a:r>
              <a:rPr kumimoji="0" lang="en-GB" sz="1400" b="1" i="0" u="none" strike="noStrike" kern="0" cap="none" spc="0" normalizeH="0" baseline="0" noProof="0" dirty="0">
                <a:ln>
                  <a:noFill/>
                </a:ln>
                <a:solidFill>
                  <a:srgbClr val="000000"/>
                </a:solidFill>
                <a:effectLst/>
                <a:uLnTx/>
                <a:uFillTx/>
                <a:latin typeface="+mj-lt"/>
                <a:ea typeface="+mn-ea"/>
                <a:cs typeface="+mn-cs"/>
              </a:rPr>
              <a:t> 1 (</a:t>
            </a:r>
            <a:r>
              <a:rPr kumimoji="0" lang="en-GB" sz="1400" b="1" i="0" u="none" strike="noStrike" kern="0" cap="none" spc="0" normalizeH="0" baseline="0" noProof="0" dirty="0" err="1">
                <a:ln>
                  <a:noFill/>
                </a:ln>
                <a:solidFill>
                  <a:srgbClr val="000000"/>
                </a:solidFill>
                <a:effectLst/>
                <a:uLnTx/>
                <a:uFillTx/>
                <a:latin typeface="+mj-lt"/>
                <a:ea typeface="+mn-ea"/>
                <a:cs typeface="+mn-cs"/>
              </a:rPr>
              <a:t>Schriftgrösse</a:t>
            </a:r>
            <a:r>
              <a:rPr kumimoji="0" lang="en-GB" sz="1400" b="1" i="0" u="none" strike="noStrike" kern="0" cap="none" spc="0" normalizeH="0" baseline="0" noProof="0" dirty="0">
                <a:ln>
                  <a:noFill/>
                </a:ln>
                <a:solidFill>
                  <a:srgbClr val="000000"/>
                </a:solidFill>
                <a:effectLst/>
                <a:uLnTx/>
                <a:uFillTx/>
                <a:latin typeface="+mj-lt"/>
                <a:ea typeface="+mn-ea"/>
                <a:cs typeface="+mn-cs"/>
              </a:rPr>
              <a:t> 14. Fett, </a:t>
            </a:r>
            <a:r>
              <a:rPr kumimoji="0" lang="en-GB" sz="1400" b="1" i="0" u="none" strike="noStrike" kern="0" cap="none" spc="0" normalizeH="0" baseline="0" noProof="0" dirty="0" err="1">
                <a:ln>
                  <a:noFill/>
                </a:ln>
                <a:solidFill>
                  <a:srgbClr val="000000"/>
                </a:solidFill>
                <a:effectLst/>
                <a:uLnTx/>
                <a:uFillTx/>
                <a:latin typeface="+mj-lt"/>
                <a:ea typeface="+mn-ea"/>
                <a:cs typeface="+mn-cs"/>
              </a:rPr>
              <a:t>Farbe</a:t>
            </a:r>
            <a:r>
              <a:rPr kumimoji="0" lang="en-GB" sz="1400" b="1" i="0" u="none" strike="noStrike" kern="0" cap="none" spc="0" normalizeH="0" baseline="0" noProof="0" dirty="0">
                <a:ln>
                  <a:noFill/>
                </a:ln>
                <a:solidFill>
                  <a:srgbClr val="000000"/>
                </a:solidFill>
                <a:effectLst/>
                <a:uLnTx/>
                <a:uFillTx/>
                <a:latin typeface="+mj-lt"/>
                <a:ea typeface="+mn-ea"/>
                <a:cs typeface="+mn-cs"/>
              </a:rPr>
              <a:t>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en-GB" sz="1400" b="0" i="0" u="none" strike="noStrike" kern="0" cap="none" spc="0" normalizeH="0" baseline="0" noProof="0" dirty="0">
                <a:ln>
                  <a:noFill/>
                </a:ln>
                <a:solidFill>
                  <a:srgbClr val="000000"/>
                </a:solidFill>
                <a:effectLst/>
                <a:uLnTx/>
                <a:uFillTx/>
                <a:latin typeface="+mj-lt"/>
                <a:ea typeface="+mn-ea"/>
              </a:rPr>
              <a:t>Bullet Points (</a:t>
            </a:r>
            <a:r>
              <a:rPr kumimoji="0" lang="en-GB" sz="1400" b="0" i="0" u="none" strike="noStrike" kern="0" cap="none" spc="0" normalizeH="0" baseline="0" noProof="0" dirty="0" err="1">
                <a:ln>
                  <a:noFill/>
                </a:ln>
                <a:solidFill>
                  <a:srgbClr val="000000"/>
                </a:solidFill>
                <a:effectLst/>
                <a:uLnTx/>
                <a:uFillTx/>
                <a:latin typeface="+mj-lt"/>
                <a:ea typeface="+mn-ea"/>
              </a:rPr>
              <a:t>Schriftgrösse</a:t>
            </a:r>
            <a:r>
              <a:rPr kumimoji="0" lang="en-GB" sz="1400" b="0" i="0" u="none" strike="noStrike" kern="0" cap="none" spc="0" normalizeH="0" baseline="0" noProof="0" dirty="0">
                <a:ln>
                  <a:noFill/>
                </a:ln>
                <a:solidFill>
                  <a:srgbClr val="000000"/>
                </a:solidFill>
                <a:effectLst/>
                <a:uLnTx/>
                <a:uFillTx/>
                <a:latin typeface="+mj-lt"/>
                <a:ea typeface="+mn-ea"/>
              </a:rPr>
              <a:t> 14, </a:t>
            </a:r>
            <a:r>
              <a:rPr kumimoji="0" lang="en-GB" sz="1400" b="0" i="0" u="none" strike="noStrike" kern="0" cap="none" spc="0" normalizeH="0" baseline="0" noProof="0" dirty="0" err="1">
                <a:ln>
                  <a:noFill/>
                </a:ln>
                <a:solidFill>
                  <a:srgbClr val="000000"/>
                </a:solidFill>
                <a:effectLst/>
                <a:uLnTx/>
                <a:uFillTx/>
                <a:latin typeface="+mj-lt"/>
                <a:ea typeface="+mn-ea"/>
              </a:rPr>
              <a:t>Farbe</a:t>
            </a:r>
            <a:r>
              <a:rPr kumimoji="0" lang="en-GB" sz="1400" b="0" i="0" u="none" strike="noStrike" kern="0" cap="none" spc="0" normalizeH="0" baseline="0" noProof="0" dirty="0">
                <a:ln>
                  <a:noFill/>
                </a:ln>
                <a:solidFill>
                  <a:srgbClr val="000000"/>
                </a:solidFill>
                <a:effectLst/>
                <a:uLnTx/>
                <a:uFillTx/>
                <a:latin typeface="+mj-lt"/>
                <a:ea typeface="+mn-ea"/>
              </a:rPr>
              <a:t>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en-GB" sz="1400" b="0" i="0" u="none" strike="noStrike" kern="0" cap="none" spc="0" normalizeH="0" baseline="0" noProof="0" dirty="0">
                <a:ln>
                  <a:noFill/>
                </a:ln>
                <a:solidFill>
                  <a:srgbClr val="000000"/>
                </a:solidFill>
                <a:effectLst/>
                <a:uLnTx/>
                <a:uFillTx/>
                <a:latin typeface="+mj-lt"/>
                <a:ea typeface="+mn-ea"/>
              </a:rPr>
              <a:t>Bullet Points </a:t>
            </a:r>
            <a:r>
              <a:rPr kumimoji="0" lang="en-GB" sz="1400" b="0" i="0" u="none" strike="noStrike" kern="0" cap="none" spc="0" normalizeH="0" baseline="0" noProof="0" dirty="0">
                <a:ln>
                  <a:noFill/>
                </a:ln>
                <a:solidFill>
                  <a:srgbClr val="000000"/>
                </a:solidFill>
                <a:effectLst/>
                <a:uLnTx/>
                <a:uFillTx/>
                <a:latin typeface="+mn-lt"/>
                <a:ea typeface="+mn-ea"/>
                <a:cs typeface="+mn-cs"/>
              </a:rPr>
              <a:t>(</a:t>
            </a:r>
            <a:r>
              <a:rPr kumimoji="0" lang="en-GB" sz="1400" b="0" i="0" u="none" strike="noStrike" kern="0" cap="none" spc="0" normalizeH="0" baseline="0" noProof="0" dirty="0" err="1">
                <a:ln>
                  <a:noFill/>
                </a:ln>
                <a:solidFill>
                  <a:srgbClr val="000000"/>
                </a:solidFill>
                <a:effectLst/>
                <a:uLnTx/>
                <a:uFillTx/>
                <a:latin typeface="+mn-lt"/>
                <a:ea typeface="+mn-ea"/>
                <a:cs typeface="+mn-cs"/>
              </a:rPr>
              <a:t>Schriftgrösse</a:t>
            </a:r>
            <a:r>
              <a:rPr kumimoji="0" lang="en-GB" sz="1400" b="0" i="0" u="none" strike="noStrike" kern="0" cap="none" spc="0" normalizeH="0" baseline="0" noProof="0" dirty="0">
                <a:ln>
                  <a:noFill/>
                </a:ln>
                <a:solidFill>
                  <a:srgbClr val="000000"/>
                </a:solidFill>
                <a:effectLst/>
                <a:uLnTx/>
                <a:uFillTx/>
                <a:latin typeface="+mn-lt"/>
                <a:ea typeface="+mn-ea"/>
                <a:cs typeface="+mn-cs"/>
              </a:rPr>
              <a:t> 14, </a:t>
            </a:r>
            <a:r>
              <a:rPr kumimoji="0" lang="en-GB" sz="1400" b="0" i="0" u="none" strike="noStrike" kern="0" cap="none" spc="0" normalizeH="0" baseline="0" noProof="0" dirty="0" err="1">
                <a:ln>
                  <a:noFill/>
                </a:ln>
                <a:solidFill>
                  <a:srgbClr val="000000"/>
                </a:solidFill>
                <a:effectLst/>
                <a:uLnTx/>
                <a:uFillTx/>
                <a:latin typeface="+mn-lt"/>
                <a:ea typeface="+mn-ea"/>
                <a:cs typeface="+mn-cs"/>
              </a:rPr>
              <a:t>Farbe</a:t>
            </a:r>
            <a:r>
              <a:rPr kumimoji="0" lang="en-GB" sz="1400" b="0" i="0" u="none" strike="noStrike" kern="0" cap="none" spc="0" normalizeH="0" baseline="0" noProof="0" dirty="0">
                <a:ln>
                  <a:noFill/>
                </a:ln>
                <a:solidFill>
                  <a:srgbClr val="000000"/>
                </a:solidFill>
                <a:effectLst/>
                <a:uLnTx/>
                <a:uFillTx/>
                <a:latin typeface="+mn-lt"/>
                <a:ea typeface="+mn-ea"/>
                <a:cs typeface="+mn-cs"/>
              </a:rPr>
              <a:t>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en-GB" sz="1400" b="0" i="0" u="none" strike="noStrike" kern="0" cap="none" spc="0" normalizeH="0" baseline="0" noProof="0" dirty="0">
                <a:ln>
                  <a:noFill/>
                </a:ln>
                <a:solidFill>
                  <a:srgbClr val="000000"/>
                </a:solidFill>
                <a:effectLst/>
                <a:uLnTx/>
                <a:uFillTx/>
                <a:latin typeface="+mj-lt"/>
                <a:ea typeface="+mn-ea"/>
              </a:rPr>
              <a:t>Bullet Points </a:t>
            </a:r>
            <a:r>
              <a:rPr kumimoji="0" lang="en-GB" sz="1400" b="0" i="0" u="none" strike="noStrike" kern="0" cap="none" spc="0" normalizeH="0" baseline="0" noProof="0" dirty="0">
                <a:ln>
                  <a:noFill/>
                </a:ln>
                <a:solidFill>
                  <a:srgbClr val="000000"/>
                </a:solidFill>
                <a:effectLst/>
                <a:uLnTx/>
                <a:uFillTx/>
                <a:latin typeface="+mn-lt"/>
                <a:ea typeface="+mn-ea"/>
                <a:cs typeface="+mn-cs"/>
              </a:rPr>
              <a:t>(</a:t>
            </a:r>
            <a:r>
              <a:rPr kumimoji="0" lang="en-GB" sz="1400" b="0" i="0" u="none" strike="noStrike" kern="0" cap="none" spc="0" normalizeH="0" baseline="0" noProof="0" dirty="0" err="1">
                <a:ln>
                  <a:noFill/>
                </a:ln>
                <a:solidFill>
                  <a:srgbClr val="000000"/>
                </a:solidFill>
                <a:effectLst/>
                <a:uLnTx/>
                <a:uFillTx/>
                <a:latin typeface="+mn-lt"/>
                <a:ea typeface="+mn-ea"/>
                <a:cs typeface="+mn-cs"/>
              </a:rPr>
              <a:t>Schriftgrösse</a:t>
            </a:r>
            <a:r>
              <a:rPr kumimoji="0" lang="en-GB" sz="1400" b="0" i="0" u="none" strike="noStrike" kern="0" cap="none" spc="0" normalizeH="0" baseline="0" noProof="0" dirty="0">
                <a:ln>
                  <a:noFill/>
                </a:ln>
                <a:solidFill>
                  <a:srgbClr val="000000"/>
                </a:solidFill>
                <a:effectLst/>
                <a:uLnTx/>
                <a:uFillTx/>
                <a:latin typeface="+mn-lt"/>
                <a:ea typeface="+mn-ea"/>
                <a:cs typeface="+mn-cs"/>
              </a:rPr>
              <a:t> 14, </a:t>
            </a:r>
            <a:r>
              <a:rPr kumimoji="0" lang="en-GB" sz="1400" b="0" i="0" u="none" strike="noStrike" kern="0" cap="none" spc="0" normalizeH="0" baseline="0" noProof="0" dirty="0" err="1">
                <a:ln>
                  <a:noFill/>
                </a:ln>
                <a:solidFill>
                  <a:srgbClr val="000000"/>
                </a:solidFill>
                <a:effectLst/>
                <a:uLnTx/>
                <a:uFillTx/>
                <a:latin typeface="+mn-lt"/>
                <a:ea typeface="+mn-ea"/>
                <a:cs typeface="+mn-cs"/>
              </a:rPr>
              <a:t>Farbe</a:t>
            </a:r>
            <a:r>
              <a:rPr kumimoji="0" lang="en-GB" sz="1400" b="0" i="0" u="none" strike="noStrike" kern="0" cap="none" spc="0" normalizeH="0" baseline="0" noProof="0" dirty="0">
                <a:ln>
                  <a:noFill/>
                </a:ln>
                <a:solidFill>
                  <a:srgbClr val="000000"/>
                </a:solidFill>
                <a:effectLst/>
                <a:uLnTx/>
                <a:uFillTx/>
                <a:latin typeface="+mn-lt"/>
                <a:ea typeface="+mn-ea"/>
                <a:cs typeface="+mn-cs"/>
              </a:rPr>
              <a:t> R0 G0 B0) </a:t>
            </a:r>
          </a:p>
          <a:p>
            <a:pPr marL="0" marR="0" lvl="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a:pPr>
            <a:endParaRPr kumimoji="0" lang="en-GB" sz="1400" b="1" i="0" u="none" strike="noStrike" kern="0" cap="none" spc="0" normalizeH="0" baseline="0" noProof="0" dirty="0">
              <a:ln>
                <a:noFill/>
              </a:ln>
              <a:solidFill>
                <a:srgbClr val="000000"/>
              </a:solidFill>
              <a:effectLst/>
              <a:uLnTx/>
              <a:uFillTx/>
              <a:latin typeface="+mj-lt"/>
              <a:ea typeface="+mn-ea"/>
              <a:cs typeface="+mn-cs"/>
            </a:endParaRPr>
          </a:p>
          <a:p>
            <a:pPr marL="0" marR="0" lvl="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a:pPr>
            <a:r>
              <a:rPr kumimoji="0" lang="en-GB" sz="1400" b="1" i="0" u="none" strike="noStrike" kern="0" cap="none" spc="0" normalizeH="0" baseline="0" noProof="0" dirty="0" err="1">
                <a:ln>
                  <a:noFill/>
                </a:ln>
                <a:solidFill>
                  <a:srgbClr val="000000"/>
                </a:solidFill>
                <a:effectLst/>
                <a:uLnTx/>
                <a:uFillTx/>
                <a:latin typeface="+mn-lt"/>
                <a:ea typeface="+mn-ea"/>
                <a:cs typeface="+mn-cs"/>
              </a:rPr>
              <a:t>Überschrift</a:t>
            </a:r>
            <a:r>
              <a:rPr kumimoji="0" lang="en-GB" sz="1400" b="1" i="0" u="none" strike="noStrike" kern="0" cap="none" spc="0" normalizeH="0" baseline="0" noProof="0" dirty="0">
                <a:ln>
                  <a:noFill/>
                </a:ln>
                <a:solidFill>
                  <a:srgbClr val="000000"/>
                </a:solidFill>
                <a:effectLst/>
                <a:uLnTx/>
                <a:uFillTx/>
                <a:latin typeface="+mn-lt"/>
                <a:ea typeface="+mn-ea"/>
                <a:cs typeface="+mn-cs"/>
              </a:rPr>
              <a:t> 2 (</a:t>
            </a:r>
            <a:r>
              <a:rPr kumimoji="0" lang="en-GB" sz="1400" b="1" i="0" u="none" strike="noStrike" kern="0" cap="none" spc="0" normalizeH="0" baseline="0" noProof="0" dirty="0" err="1">
                <a:ln>
                  <a:noFill/>
                </a:ln>
                <a:solidFill>
                  <a:srgbClr val="000000"/>
                </a:solidFill>
                <a:effectLst/>
                <a:uLnTx/>
                <a:uFillTx/>
                <a:latin typeface="+mn-lt"/>
                <a:ea typeface="+mn-ea"/>
                <a:cs typeface="+mn-cs"/>
              </a:rPr>
              <a:t>Schriftgrösse</a:t>
            </a:r>
            <a:r>
              <a:rPr kumimoji="0" lang="en-GB" sz="1400" b="1" i="0" u="none" strike="noStrike" kern="0" cap="none" spc="0" normalizeH="0" baseline="0" noProof="0" dirty="0">
                <a:ln>
                  <a:noFill/>
                </a:ln>
                <a:solidFill>
                  <a:srgbClr val="000000"/>
                </a:solidFill>
                <a:effectLst/>
                <a:uLnTx/>
                <a:uFillTx/>
                <a:latin typeface="+mn-lt"/>
                <a:ea typeface="+mn-ea"/>
                <a:cs typeface="+mn-cs"/>
              </a:rPr>
              <a:t> 14. Fett, </a:t>
            </a:r>
            <a:r>
              <a:rPr kumimoji="0" lang="en-GB" sz="1400" b="1" i="0" u="none" strike="noStrike" kern="0" cap="none" spc="0" normalizeH="0" baseline="0" noProof="0" dirty="0" err="1">
                <a:ln>
                  <a:noFill/>
                </a:ln>
                <a:solidFill>
                  <a:srgbClr val="000000"/>
                </a:solidFill>
                <a:effectLst/>
                <a:uLnTx/>
                <a:uFillTx/>
                <a:latin typeface="+mn-lt"/>
                <a:ea typeface="+mn-ea"/>
                <a:cs typeface="+mn-cs"/>
              </a:rPr>
              <a:t>Farbe</a:t>
            </a:r>
            <a:r>
              <a:rPr kumimoji="0" lang="en-GB" sz="1400" b="1" i="0" u="none" strike="noStrike" kern="0" cap="none" spc="0" normalizeH="0" baseline="0" noProof="0" dirty="0">
                <a:ln>
                  <a:noFill/>
                </a:ln>
                <a:solidFill>
                  <a:srgbClr val="000000"/>
                </a:solidFill>
                <a:effectLst/>
                <a:uLnTx/>
                <a:uFillTx/>
                <a:latin typeface="+mn-lt"/>
                <a:ea typeface="+mn-ea"/>
                <a:cs typeface="+mn-cs"/>
              </a:rPr>
              <a:t> R0 G0 B0) </a:t>
            </a:r>
          </a:p>
          <a:p>
            <a:pPr marL="360363" marR="0" lvl="1" indent="-269875"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a:pPr>
            <a:r>
              <a:rPr kumimoji="0" lang="en-GB" sz="1400" b="0" i="0" u="none" strike="noStrike" kern="0" cap="none" spc="0" normalizeH="0" baseline="0" noProof="0" dirty="0">
                <a:ln>
                  <a:noFill/>
                </a:ln>
                <a:solidFill>
                  <a:srgbClr val="000000"/>
                </a:solidFill>
                <a:effectLst/>
                <a:uLnTx/>
                <a:uFillTx/>
                <a:latin typeface="+mj-lt"/>
                <a:ea typeface="+mn-ea"/>
                <a:cs typeface="+mn-cs"/>
              </a:rPr>
              <a:t>Bullet Points (</a:t>
            </a:r>
            <a:r>
              <a:rPr kumimoji="0" lang="en-GB" sz="1400" b="0" i="0" u="none" strike="noStrike" kern="0" cap="none" spc="0" normalizeH="0" baseline="0" noProof="0" dirty="0" err="1">
                <a:ln>
                  <a:noFill/>
                </a:ln>
                <a:solidFill>
                  <a:srgbClr val="000000"/>
                </a:solidFill>
                <a:effectLst/>
                <a:uLnTx/>
                <a:uFillTx/>
                <a:latin typeface="+mj-lt"/>
                <a:ea typeface="+mn-ea"/>
                <a:cs typeface="+mn-cs"/>
              </a:rPr>
              <a:t>Schriftgrösse</a:t>
            </a:r>
            <a:r>
              <a:rPr kumimoji="0" lang="en-GB" sz="1400" b="0" i="0" u="none" strike="noStrike" kern="0" cap="none" spc="0" normalizeH="0" baseline="0" noProof="0" dirty="0">
                <a:ln>
                  <a:noFill/>
                </a:ln>
                <a:solidFill>
                  <a:srgbClr val="000000"/>
                </a:solidFill>
                <a:effectLst/>
                <a:uLnTx/>
                <a:uFillTx/>
                <a:latin typeface="+mj-lt"/>
                <a:ea typeface="+mn-ea"/>
                <a:cs typeface="+mn-cs"/>
              </a:rPr>
              <a:t> 14, </a:t>
            </a:r>
            <a:r>
              <a:rPr kumimoji="0" lang="en-GB" sz="1400" b="0" i="0" u="none" strike="noStrike" kern="0" cap="none" spc="0" normalizeH="0" baseline="0" noProof="0" dirty="0" err="1">
                <a:ln>
                  <a:noFill/>
                </a:ln>
                <a:solidFill>
                  <a:srgbClr val="000000"/>
                </a:solidFill>
                <a:effectLst/>
                <a:uLnTx/>
                <a:uFillTx/>
                <a:latin typeface="+mj-lt"/>
                <a:ea typeface="+mn-ea"/>
                <a:cs typeface="+mn-cs"/>
              </a:rPr>
              <a:t>Farbe</a:t>
            </a:r>
            <a:r>
              <a:rPr kumimoji="0" lang="en-GB" sz="1400" b="0" i="0" u="none" strike="noStrike" kern="0" cap="none" spc="0" normalizeH="0" baseline="0" noProof="0" dirty="0">
                <a:ln>
                  <a:noFill/>
                </a:ln>
                <a:solidFill>
                  <a:srgbClr val="000000"/>
                </a:solidFill>
                <a:effectLst/>
                <a:uLnTx/>
                <a:uFillTx/>
                <a:latin typeface="+mj-lt"/>
                <a:ea typeface="+mn-ea"/>
                <a:cs typeface="+mn-cs"/>
              </a:rPr>
              <a:t> R0 G0 B0) </a:t>
            </a:r>
          </a:p>
          <a:p>
            <a:pPr marL="623888" marR="0" lvl="2" indent="-269875"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a:pPr>
            <a:r>
              <a:rPr kumimoji="0" lang="en-GB" sz="1400" b="0" i="0" u="none" strike="noStrike" kern="0" cap="none" spc="0" normalizeH="0" baseline="0" noProof="0" dirty="0">
                <a:ln>
                  <a:noFill/>
                </a:ln>
                <a:solidFill>
                  <a:srgbClr val="000000"/>
                </a:solidFill>
                <a:effectLst/>
                <a:uLnTx/>
                <a:uFillTx/>
                <a:latin typeface="+mn-lt"/>
                <a:ea typeface="+mn-ea"/>
                <a:cs typeface="+mn-cs"/>
              </a:rPr>
              <a:t>Bullet Points 1. </a:t>
            </a:r>
            <a:r>
              <a:rPr kumimoji="0" lang="en-GB" sz="1400" b="0" i="0" u="none" strike="noStrike" kern="0" cap="none" spc="0" normalizeH="0" baseline="0" noProof="0" dirty="0" err="1">
                <a:ln>
                  <a:noFill/>
                </a:ln>
                <a:solidFill>
                  <a:srgbClr val="000000"/>
                </a:solidFill>
                <a:effectLst/>
                <a:uLnTx/>
                <a:uFillTx/>
                <a:latin typeface="+mn-lt"/>
                <a:ea typeface="+mn-ea"/>
                <a:cs typeface="+mn-cs"/>
              </a:rPr>
              <a:t>Unterebene</a:t>
            </a:r>
            <a:r>
              <a:rPr kumimoji="0" lang="en-GB" sz="1400" b="0" i="0" u="none" strike="noStrike" kern="0" cap="none" spc="0" normalizeH="0" baseline="0" noProof="0" dirty="0">
                <a:ln>
                  <a:noFill/>
                </a:ln>
                <a:solidFill>
                  <a:srgbClr val="000000"/>
                </a:solidFill>
                <a:effectLst/>
                <a:uLnTx/>
                <a:uFillTx/>
                <a:latin typeface="+mn-lt"/>
                <a:ea typeface="+mn-ea"/>
                <a:cs typeface="+mn-cs"/>
              </a:rPr>
              <a:t> (</a:t>
            </a:r>
            <a:r>
              <a:rPr kumimoji="0" lang="en-GB" sz="1400" b="0" i="0" u="none" strike="noStrike" kern="0" cap="none" spc="0" normalizeH="0" baseline="0" noProof="0" dirty="0" err="1">
                <a:ln>
                  <a:noFill/>
                </a:ln>
                <a:solidFill>
                  <a:srgbClr val="000000"/>
                </a:solidFill>
                <a:effectLst/>
                <a:uLnTx/>
                <a:uFillTx/>
                <a:latin typeface="+mn-lt"/>
                <a:ea typeface="+mn-ea"/>
                <a:cs typeface="+mn-cs"/>
              </a:rPr>
              <a:t>Schriftgrösse</a:t>
            </a:r>
            <a:r>
              <a:rPr kumimoji="0" lang="en-GB" sz="1400" b="0" i="0" u="none" strike="noStrike" kern="0" cap="none" spc="0" normalizeH="0" baseline="0" noProof="0" dirty="0">
                <a:ln>
                  <a:noFill/>
                </a:ln>
                <a:solidFill>
                  <a:srgbClr val="000000"/>
                </a:solidFill>
                <a:effectLst/>
                <a:uLnTx/>
                <a:uFillTx/>
                <a:latin typeface="+mn-lt"/>
                <a:ea typeface="+mn-ea"/>
                <a:cs typeface="+mn-cs"/>
              </a:rPr>
              <a:t> 14, </a:t>
            </a:r>
            <a:r>
              <a:rPr kumimoji="0" lang="en-GB" sz="1400" b="0" i="0" u="none" strike="noStrike" kern="0" cap="none" spc="0" normalizeH="0" baseline="0" noProof="0" dirty="0" err="1">
                <a:ln>
                  <a:noFill/>
                </a:ln>
                <a:solidFill>
                  <a:srgbClr val="000000"/>
                </a:solidFill>
                <a:effectLst/>
                <a:uLnTx/>
                <a:uFillTx/>
                <a:latin typeface="+mn-lt"/>
                <a:ea typeface="+mn-ea"/>
                <a:cs typeface="+mn-cs"/>
              </a:rPr>
              <a:t>Farbe</a:t>
            </a:r>
            <a:r>
              <a:rPr kumimoji="0" lang="en-GB" sz="1400" b="0" i="0" u="none" strike="noStrike" kern="0" cap="none" spc="0" normalizeH="0" baseline="0" noProof="0" dirty="0">
                <a:ln>
                  <a:noFill/>
                </a:ln>
                <a:solidFill>
                  <a:srgbClr val="000000"/>
                </a:solidFill>
                <a:effectLst/>
                <a:uLnTx/>
                <a:uFillTx/>
                <a:latin typeface="+mn-lt"/>
                <a:ea typeface="+mn-ea"/>
                <a:cs typeface="+mn-cs"/>
              </a:rPr>
              <a:t> R0 G0 B0) </a:t>
            </a:r>
          </a:p>
          <a:p>
            <a:pPr marL="896938" marR="0" lvl="3" indent="-269875"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a:pPr>
            <a:r>
              <a:rPr kumimoji="0" lang="en-GB" sz="1400" b="0" i="0" u="none" strike="noStrike" kern="0" cap="none" spc="0" normalizeH="0" baseline="0" noProof="0" dirty="0">
                <a:ln>
                  <a:noFill/>
                </a:ln>
                <a:solidFill>
                  <a:srgbClr val="000000"/>
                </a:solidFill>
                <a:effectLst/>
                <a:uLnTx/>
                <a:uFillTx/>
                <a:latin typeface="+mn-lt"/>
                <a:ea typeface="+mn-ea"/>
                <a:cs typeface="+mn-cs"/>
              </a:rPr>
              <a:t>Bullet Points 2. </a:t>
            </a:r>
            <a:r>
              <a:rPr kumimoji="0" lang="en-GB" sz="1400" b="0" i="0" u="none" strike="noStrike" kern="0" cap="none" spc="0" normalizeH="0" baseline="0" noProof="0" dirty="0" err="1">
                <a:ln>
                  <a:noFill/>
                </a:ln>
                <a:solidFill>
                  <a:srgbClr val="000000"/>
                </a:solidFill>
                <a:effectLst/>
                <a:uLnTx/>
                <a:uFillTx/>
                <a:latin typeface="+mn-lt"/>
                <a:ea typeface="+mn-ea"/>
                <a:cs typeface="+mn-cs"/>
              </a:rPr>
              <a:t>Unterebene</a:t>
            </a:r>
            <a:r>
              <a:rPr kumimoji="0" lang="en-GB" sz="1400" b="0" i="0" u="none" strike="noStrike" kern="0" cap="none" spc="0" normalizeH="0" baseline="0" noProof="0" dirty="0">
                <a:ln>
                  <a:noFill/>
                </a:ln>
                <a:solidFill>
                  <a:srgbClr val="000000"/>
                </a:solidFill>
                <a:effectLst/>
                <a:uLnTx/>
                <a:uFillTx/>
                <a:latin typeface="+mn-lt"/>
                <a:ea typeface="+mn-ea"/>
                <a:cs typeface="+mn-cs"/>
              </a:rPr>
              <a:t> (</a:t>
            </a:r>
            <a:r>
              <a:rPr kumimoji="0" lang="en-GB" sz="1400" b="0" i="0" u="none" strike="noStrike" kern="0" cap="none" spc="0" normalizeH="0" baseline="0" noProof="0" dirty="0" err="1">
                <a:ln>
                  <a:noFill/>
                </a:ln>
                <a:solidFill>
                  <a:srgbClr val="000000"/>
                </a:solidFill>
                <a:effectLst/>
                <a:uLnTx/>
                <a:uFillTx/>
                <a:latin typeface="+mn-lt"/>
                <a:ea typeface="+mn-ea"/>
                <a:cs typeface="+mn-cs"/>
              </a:rPr>
              <a:t>Schriftgrösse</a:t>
            </a:r>
            <a:r>
              <a:rPr kumimoji="0" lang="en-GB" sz="1400" b="0" i="0" u="none" strike="noStrike" kern="0" cap="none" spc="0" normalizeH="0" baseline="0" noProof="0" dirty="0">
                <a:ln>
                  <a:noFill/>
                </a:ln>
                <a:solidFill>
                  <a:srgbClr val="000000"/>
                </a:solidFill>
                <a:effectLst/>
                <a:uLnTx/>
                <a:uFillTx/>
                <a:latin typeface="+mn-lt"/>
                <a:ea typeface="+mn-ea"/>
                <a:cs typeface="+mn-cs"/>
              </a:rPr>
              <a:t> 14, </a:t>
            </a:r>
            <a:r>
              <a:rPr kumimoji="0" lang="en-GB" sz="1400" b="0" i="0" u="none" strike="noStrike" kern="0" cap="none" spc="0" normalizeH="0" baseline="0" noProof="0" dirty="0" err="1">
                <a:ln>
                  <a:noFill/>
                </a:ln>
                <a:solidFill>
                  <a:srgbClr val="000000"/>
                </a:solidFill>
                <a:effectLst/>
                <a:uLnTx/>
                <a:uFillTx/>
                <a:latin typeface="+mn-lt"/>
                <a:ea typeface="+mn-ea"/>
                <a:cs typeface="+mn-cs"/>
              </a:rPr>
              <a:t>Farbe</a:t>
            </a:r>
            <a:r>
              <a:rPr kumimoji="0" lang="en-GB" sz="1400" b="0" i="0" u="none" strike="noStrike" kern="0" cap="none" spc="0" normalizeH="0" baseline="0" noProof="0" dirty="0">
                <a:ln>
                  <a:noFill/>
                </a:ln>
                <a:solidFill>
                  <a:srgbClr val="000000"/>
                </a:solidFill>
                <a:effectLst/>
                <a:uLnTx/>
                <a:uFillTx/>
                <a:latin typeface="+mn-lt"/>
                <a:ea typeface="+mn-ea"/>
                <a:cs typeface="+mn-cs"/>
              </a:rPr>
              <a:t> R0 G0 B0)  </a:t>
            </a:r>
          </a:p>
        </p:txBody>
      </p:sp>
      <p:sp>
        <p:nvSpPr>
          <p:cNvPr id="9" name="Textplatzhalter 11"/>
          <p:cNvSpPr>
            <a:spLocks noGrp="1"/>
          </p:cNvSpPr>
          <p:nvPr>
            <p:ph type="body" sz="quarter" idx="11" hasCustomPrompt="1"/>
          </p:nvPr>
        </p:nvSpPr>
        <p:spPr>
          <a:xfrm>
            <a:off x="551384" y="188640"/>
            <a:ext cx="11160000" cy="360362"/>
          </a:xfrm>
          <a:prstGeom prst="rect">
            <a:avLst/>
          </a:prstGeom>
        </p:spPr>
        <p:txBody>
          <a:bodyPr/>
          <a:lstStyle>
            <a:lvl1pPr rtl="0">
              <a:defRPr baseline="0">
                <a:solidFill>
                  <a:srgbClr val="A6A6A6"/>
                </a:solidFill>
              </a:defRPr>
            </a:lvl1pPr>
          </a:lstStyle>
          <a:p>
            <a:pPr lvl="0"/>
            <a:r>
              <a:rPr lang="en-GB" dirty="0" err="1"/>
              <a:t>Kapitel</a:t>
            </a:r>
            <a:r>
              <a:rPr lang="en-GB" dirty="0"/>
              <a:t> / </a:t>
            </a:r>
            <a:r>
              <a:rPr lang="en-GB" dirty="0" err="1"/>
              <a:t>Untertitel</a:t>
            </a:r>
            <a:r>
              <a:rPr lang="en-GB" dirty="0"/>
              <a:t> (</a:t>
            </a:r>
            <a:r>
              <a:rPr lang="en-GB" dirty="0" err="1"/>
              <a:t>Schriftgrösse</a:t>
            </a:r>
            <a:r>
              <a:rPr lang="en-GB" dirty="0"/>
              <a:t> 16, </a:t>
            </a:r>
            <a:r>
              <a:rPr lang="en-GB" dirty="0" err="1"/>
              <a:t>Farbe</a:t>
            </a:r>
            <a:r>
              <a:rPr lang="en-GB" dirty="0"/>
              <a:t> R102 G102 B102) </a:t>
            </a:r>
          </a:p>
        </p:txBody>
      </p:sp>
      <p:sp>
        <p:nvSpPr>
          <p:cNvPr id="10" name="Titel 2"/>
          <p:cNvSpPr>
            <a:spLocks noGrp="1"/>
          </p:cNvSpPr>
          <p:nvPr>
            <p:ph type="title" hasCustomPrompt="1"/>
          </p:nvPr>
        </p:nvSpPr>
        <p:spPr>
          <a:xfrm>
            <a:off x="551384" y="571738"/>
            <a:ext cx="11160000" cy="769030"/>
          </a:xfrm>
          <a:prstGeom prst="rect">
            <a:avLst/>
          </a:prstGeom>
          <a:ln>
            <a:noFill/>
          </a:ln>
        </p:spPr>
        <p:txBody>
          <a:bodyPr vert="horz"/>
          <a:lstStyle>
            <a:lvl1pPr rtl="0">
              <a:defRPr b="1" baseline="0">
                <a:solidFill>
                  <a:srgbClr val="1F4E79"/>
                </a:solidFill>
              </a:defRPr>
            </a:lvl1pPr>
          </a:lstStyle>
          <a:p>
            <a:r>
              <a:rPr lang="en-GB" dirty="0"/>
              <a:t>Action-Title (</a:t>
            </a:r>
            <a:r>
              <a:rPr lang="en-GB" dirty="0" err="1"/>
              <a:t>Schriftgrösse</a:t>
            </a:r>
            <a:r>
              <a:rPr lang="en-GB" dirty="0"/>
              <a:t> 22, Fett, </a:t>
            </a:r>
            <a:r>
              <a:rPr lang="en-GB" dirty="0" err="1"/>
              <a:t>Farbe</a:t>
            </a:r>
            <a:r>
              <a:rPr lang="en-GB" dirty="0"/>
              <a:t> R0 G128 B47, </a:t>
            </a:r>
            <a:br>
              <a:rPr lang="en-GB" dirty="0"/>
            </a:br>
            <a:r>
              <a:rPr lang="en-GB" dirty="0"/>
              <a:t>max. </a:t>
            </a:r>
            <a:r>
              <a:rPr lang="en-GB" dirty="0" err="1"/>
              <a:t>zwei</a:t>
            </a:r>
            <a:r>
              <a:rPr lang="en-GB" dirty="0"/>
              <a:t> </a:t>
            </a:r>
            <a:r>
              <a:rPr lang="en-GB" dirty="0" err="1"/>
              <a:t>Zeilen</a:t>
            </a:r>
            <a:r>
              <a:rPr lang="en-GB" dirty="0"/>
              <a:t>)  </a:t>
            </a:r>
          </a:p>
        </p:txBody>
      </p:sp>
      <p:cxnSp>
        <p:nvCxnSpPr>
          <p:cNvPr id="7" name="Gerader Verbinder 6"/>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5" name="Grafik 17">
            <a:extLst>
              <a:ext uri="{FF2B5EF4-FFF2-40B4-BE49-F238E27FC236}">
                <a16:creationId xmlns:a16="http://schemas.microsoft.com/office/drawing/2014/main" id="{55734F41-3E3B-2F01-5CBC-1FE2A6ACB47D}"/>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sp>
        <p:nvSpPr>
          <p:cNvPr id="8" name="Rectangle 1999">
            <a:extLst>
              <a:ext uri="{FF2B5EF4-FFF2-40B4-BE49-F238E27FC236}">
                <a16:creationId xmlns:a16="http://schemas.microsoft.com/office/drawing/2014/main" id="{7792217B-1387-CCAA-1206-0FF63A243B32}"/>
              </a:ext>
            </a:extLst>
          </p:cNvPr>
          <p:cNvSpPr/>
          <p:nvPr userDrawn="1"/>
        </p:nvSpPr>
        <p:spPr>
          <a:xfrm>
            <a:off x="-698613" y="1154419"/>
            <a:ext cx="625047" cy="779646"/>
          </a:xfrm>
          <a:prstGeom prst="rect">
            <a:avLst/>
          </a:prstGeom>
          <a:solidFill>
            <a:srgbClr val="1F4E7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31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78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121</a:t>
            </a:r>
            <a:endParaRPr kumimoji="0" lang="en-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ectangle 2002">
            <a:extLst>
              <a:ext uri="{FF2B5EF4-FFF2-40B4-BE49-F238E27FC236}">
                <a16:creationId xmlns:a16="http://schemas.microsoft.com/office/drawing/2014/main" id="{9F192199-ACF3-6125-EDD9-4F4805E144AE}"/>
              </a:ext>
            </a:extLst>
          </p:cNvPr>
          <p:cNvSpPr/>
          <p:nvPr userDrawn="1"/>
        </p:nvSpPr>
        <p:spPr>
          <a:xfrm>
            <a:off x="-698613" y="2216000"/>
            <a:ext cx="625047" cy="779646"/>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46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182</a:t>
            </a:r>
          </a:p>
        </p:txBody>
      </p:sp>
      <p:sp>
        <p:nvSpPr>
          <p:cNvPr id="12" name="Rectangle 2006">
            <a:extLst>
              <a:ext uri="{FF2B5EF4-FFF2-40B4-BE49-F238E27FC236}">
                <a16:creationId xmlns:a16="http://schemas.microsoft.com/office/drawing/2014/main" id="{8D71904B-8B2B-CE94-E50C-131AE548C0A0}"/>
              </a:ext>
            </a:extLst>
          </p:cNvPr>
          <p:cNvSpPr/>
          <p:nvPr userDrawn="1"/>
        </p:nvSpPr>
        <p:spPr>
          <a:xfrm>
            <a:off x="-698613" y="3277581"/>
            <a:ext cx="625047" cy="779646"/>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157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195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230</a:t>
            </a:r>
          </a:p>
        </p:txBody>
      </p:sp>
      <p:sp>
        <p:nvSpPr>
          <p:cNvPr id="13" name="Rectangle 2010">
            <a:extLst>
              <a:ext uri="{FF2B5EF4-FFF2-40B4-BE49-F238E27FC236}">
                <a16:creationId xmlns:a16="http://schemas.microsoft.com/office/drawing/2014/main" id="{285C0642-144D-00EC-828E-9B0A4C6A61ED}"/>
              </a:ext>
            </a:extLst>
          </p:cNvPr>
          <p:cNvSpPr/>
          <p:nvPr userDrawn="1"/>
        </p:nvSpPr>
        <p:spPr>
          <a:xfrm>
            <a:off x="-698613" y="4339162"/>
            <a:ext cx="625047" cy="779646"/>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endParaRPr kumimoji="0" lang="en-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4" name="Rectangle 2011">
            <a:extLst>
              <a:ext uri="{FF2B5EF4-FFF2-40B4-BE49-F238E27FC236}">
                <a16:creationId xmlns:a16="http://schemas.microsoft.com/office/drawing/2014/main" id="{EE4DF01F-F4AF-F636-576A-78F923955ACB}"/>
              </a:ext>
            </a:extLst>
          </p:cNvPr>
          <p:cNvSpPr/>
          <p:nvPr userDrawn="1"/>
        </p:nvSpPr>
        <p:spPr>
          <a:xfrm>
            <a:off x="-698613" y="5400744"/>
            <a:ext cx="625047" cy="779646"/>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endParaRPr kumimoji="0" lang="en-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09933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E0D349-B8E8-E0D4-4D11-C4481B50A3E3}"/>
              </a:ext>
            </a:extLst>
          </p:cNvPr>
          <p:cNvGraphicFramePr>
            <a:graphicFrameLocks noChangeAspect="1"/>
          </p:cNvGraphicFramePr>
          <p:nvPr userDrawn="1">
            <p:custDataLst>
              <p:tags r:id="rId1"/>
            </p:custDataLst>
            <p:extLst>
              <p:ext uri="{D42A27DB-BD31-4B8C-83A1-F6EECF244321}">
                <p14:modId xmlns:p14="http://schemas.microsoft.com/office/powerpoint/2010/main" val="1378724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1DE0D349-B8E8-E0D4-4D11-C4481B50A3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999">
            <a:extLst>
              <a:ext uri="{FF2B5EF4-FFF2-40B4-BE49-F238E27FC236}">
                <a16:creationId xmlns:a16="http://schemas.microsoft.com/office/drawing/2014/main" id="{2806F4DA-948A-1086-295C-FF87D1AD005F}"/>
              </a:ext>
            </a:extLst>
          </p:cNvPr>
          <p:cNvSpPr/>
          <p:nvPr userDrawn="1"/>
        </p:nvSpPr>
        <p:spPr>
          <a:xfrm>
            <a:off x="-698613" y="1154419"/>
            <a:ext cx="625047" cy="779646"/>
          </a:xfrm>
          <a:prstGeom prst="rect">
            <a:avLst/>
          </a:prstGeom>
          <a:solidFill>
            <a:srgbClr val="1F4E7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31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78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121</a:t>
            </a:r>
            <a:endParaRPr kumimoji="0" lang="en-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Rectangle 2002">
            <a:extLst>
              <a:ext uri="{FF2B5EF4-FFF2-40B4-BE49-F238E27FC236}">
                <a16:creationId xmlns:a16="http://schemas.microsoft.com/office/drawing/2014/main" id="{485E3D8F-B4D4-70F8-2C8A-465079090CBD}"/>
              </a:ext>
            </a:extLst>
          </p:cNvPr>
          <p:cNvSpPr/>
          <p:nvPr userDrawn="1"/>
        </p:nvSpPr>
        <p:spPr>
          <a:xfrm>
            <a:off x="-698613" y="2216000"/>
            <a:ext cx="625047" cy="779646"/>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46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182</a:t>
            </a:r>
          </a:p>
        </p:txBody>
      </p:sp>
      <p:sp>
        <p:nvSpPr>
          <p:cNvPr id="5" name="Rectangle 2006">
            <a:extLst>
              <a:ext uri="{FF2B5EF4-FFF2-40B4-BE49-F238E27FC236}">
                <a16:creationId xmlns:a16="http://schemas.microsoft.com/office/drawing/2014/main" id="{A558E438-0B38-0C39-0544-53D50592BA76}"/>
              </a:ext>
            </a:extLst>
          </p:cNvPr>
          <p:cNvSpPr/>
          <p:nvPr userDrawn="1"/>
        </p:nvSpPr>
        <p:spPr>
          <a:xfrm>
            <a:off x="-698613" y="3277581"/>
            <a:ext cx="625047" cy="779646"/>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157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195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230</a:t>
            </a:r>
          </a:p>
        </p:txBody>
      </p:sp>
      <p:sp>
        <p:nvSpPr>
          <p:cNvPr id="6" name="Rectangle 2010">
            <a:extLst>
              <a:ext uri="{FF2B5EF4-FFF2-40B4-BE49-F238E27FC236}">
                <a16:creationId xmlns:a16="http://schemas.microsoft.com/office/drawing/2014/main" id="{1654F75C-12A3-23CC-AFD1-50291849DAE8}"/>
              </a:ext>
            </a:extLst>
          </p:cNvPr>
          <p:cNvSpPr/>
          <p:nvPr userDrawn="1"/>
        </p:nvSpPr>
        <p:spPr>
          <a:xfrm>
            <a:off x="-698613" y="4339162"/>
            <a:ext cx="625047" cy="779646"/>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166</a:t>
            </a:r>
            <a:endParaRPr kumimoji="0" lang="en-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ectangle 2011">
            <a:extLst>
              <a:ext uri="{FF2B5EF4-FFF2-40B4-BE49-F238E27FC236}">
                <a16:creationId xmlns:a16="http://schemas.microsoft.com/office/drawing/2014/main" id="{9BCD7CAC-C86F-3178-A1BB-1A88F3DB0F60}"/>
              </a:ext>
            </a:extLst>
          </p:cNvPr>
          <p:cNvSpPr/>
          <p:nvPr userDrawn="1"/>
        </p:nvSpPr>
        <p:spPr>
          <a:xfrm>
            <a:off x="-698613" y="5400744"/>
            <a:ext cx="625047" cy="779646"/>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217</a:t>
            </a:r>
            <a:endParaRPr kumimoji="0" lang="en-DE" sz="9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87695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gradFill rotWithShape="1">
          <a:gsLst>
            <a:gs pos="0">
              <a:srgbClr val="1F4E79"/>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26E834-7E1A-09D9-9476-DF91DCC0A81D}"/>
              </a:ext>
            </a:extLst>
          </p:cNvPr>
          <p:cNvGraphicFramePr>
            <a:graphicFrameLocks noChangeAspect="1"/>
          </p:cNvGraphicFramePr>
          <p:nvPr userDrawn="1">
            <p:custDataLst>
              <p:tags r:id="rId1"/>
            </p:custDataLst>
            <p:extLst>
              <p:ext uri="{D42A27DB-BD31-4B8C-83A1-F6EECF244321}">
                <p14:modId xmlns:p14="http://schemas.microsoft.com/office/powerpoint/2010/main" val="3303324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A126E834-7E1A-09D9-9476-DF91DCC0A8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A white polygonal sphere with black background&#10;&#10;Description automatically generated">
            <a:extLst>
              <a:ext uri="{FF2B5EF4-FFF2-40B4-BE49-F238E27FC236}">
                <a16:creationId xmlns:a16="http://schemas.microsoft.com/office/drawing/2014/main" id="{D4A1D845-E317-B3AF-CE9A-425C2C23AD0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344" y="0"/>
            <a:ext cx="6858000" cy="6858000"/>
          </a:xfrm>
          <a:prstGeom prst="rect">
            <a:avLst/>
          </a:prstGeom>
        </p:spPr>
      </p:pic>
      <p:sp>
        <p:nvSpPr>
          <p:cNvPr id="8" name="Rectangle 7">
            <a:extLst>
              <a:ext uri="{FF2B5EF4-FFF2-40B4-BE49-F238E27FC236}">
                <a16:creationId xmlns:a16="http://schemas.microsoft.com/office/drawing/2014/main" id="{10926FBB-81C1-04CF-A4C4-748E57F23EC2}"/>
              </a:ext>
            </a:extLst>
          </p:cNvPr>
          <p:cNvSpPr/>
          <p:nvPr userDrawn="1"/>
        </p:nvSpPr>
        <p:spPr bwMode="auto">
          <a:xfrm>
            <a:off x="3647728" y="800708"/>
            <a:ext cx="7920880" cy="5256584"/>
          </a:xfrm>
          <a:prstGeom prst="rect">
            <a:avLst/>
          </a:prstGeom>
          <a:solidFill>
            <a:srgbClr val="1F4E79">
              <a:alpha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a:ln>
                <a:noFill/>
              </a:ln>
              <a:solidFill>
                <a:schemeClr val="tx2"/>
              </a:solidFill>
              <a:effectLst/>
              <a:latin typeface="Arial" charset="0"/>
            </a:endParaRPr>
          </a:p>
        </p:txBody>
      </p:sp>
      <p:sp>
        <p:nvSpPr>
          <p:cNvPr id="9" name="TextBox 8">
            <a:extLst>
              <a:ext uri="{FF2B5EF4-FFF2-40B4-BE49-F238E27FC236}">
                <a16:creationId xmlns:a16="http://schemas.microsoft.com/office/drawing/2014/main" id="{B7D7F8CF-2161-ECC4-D6DE-52124D91910B}"/>
              </a:ext>
            </a:extLst>
          </p:cNvPr>
          <p:cNvSpPr txBox="1"/>
          <p:nvPr userDrawn="1"/>
        </p:nvSpPr>
        <p:spPr>
          <a:xfrm>
            <a:off x="4079776" y="1124744"/>
            <a:ext cx="6696744" cy="430887"/>
          </a:xfrm>
          <a:prstGeom prst="rect">
            <a:avLst/>
          </a:prstGeom>
          <a:noFill/>
        </p:spPr>
        <p:txBody>
          <a:bodyPr wrap="square" lIns="0" tIns="0" rIns="0" bIns="0" rtlCol="0">
            <a:spAutoFit/>
          </a:bodyPr>
          <a:lstStyle/>
          <a:p>
            <a:r>
              <a:rPr lang="de-DE" sz="2800" b="1" dirty="0"/>
              <a:t>Vielen Dank für Ihre Aufmerksamkeit!</a:t>
            </a:r>
          </a:p>
        </p:txBody>
      </p:sp>
      <p:grpSp>
        <p:nvGrpSpPr>
          <p:cNvPr id="37" name="Group 36">
            <a:extLst>
              <a:ext uri="{FF2B5EF4-FFF2-40B4-BE49-F238E27FC236}">
                <a16:creationId xmlns:a16="http://schemas.microsoft.com/office/drawing/2014/main" id="{E7A4EC0B-2BEA-8FD2-16EB-6837D2F240EF}"/>
              </a:ext>
            </a:extLst>
          </p:cNvPr>
          <p:cNvGrpSpPr/>
          <p:nvPr userDrawn="1"/>
        </p:nvGrpSpPr>
        <p:grpSpPr>
          <a:xfrm>
            <a:off x="4864734" y="2665786"/>
            <a:ext cx="5486868" cy="1526428"/>
            <a:chOff x="4569572" y="1974580"/>
            <a:chExt cx="5486868" cy="1526428"/>
          </a:xfrm>
        </p:grpSpPr>
        <p:sp>
          <p:nvSpPr>
            <p:cNvPr id="25" name="Flowchart: Delay 24">
              <a:extLst>
                <a:ext uri="{FF2B5EF4-FFF2-40B4-BE49-F238E27FC236}">
                  <a16:creationId xmlns:a16="http://schemas.microsoft.com/office/drawing/2014/main" id="{3AA6242B-6C9D-A6BE-0B5F-984F4AA330E1}"/>
                </a:ext>
              </a:extLst>
            </p:cNvPr>
            <p:cNvSpPr/>
            <p:nvPr userDrawn="1"/>
          </p:nvSpPr>
          <p:spPr bwMode="auto">
            <a:xfrm rot="16200000">
              <a:off x="4908975" y="2313980"/>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a:ln>
                  <a:noFill/>
                </a:ln>
                <a:solidFill>
                  <a:schemeClr val="tx2"/>
                </a:solidFill>
                <a:effectLst/>
                <a:latin typeface="Arial" charset="0"/>
              </a:endParaRPr>
            </a:p>
          </p:txBody>
        </p:sp>
        <p:pic>
          <p:nvPicPr>
            <p:cNvPr id="26" name="Picture 25" descr="A person in a suit smiling&#10;&#10;Description automatically generated">
              <a:extLst>
                <a:ext uri="{FF2B5EF4-FFF2-40B4-BE49-F238E27FC236}">
                  <a16:creationId xmlns:a16="http://schemas.microsoft.com/office/drawing/2014/main" id="{CBC89117-70B9-C253-AFC7-288F1E2C81A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69572" y="1974580"/>
              <a:ext cx="1454420" cy="1454420"/>
            </a:xfrm>
            <a:prstGeom prst="rect">
              <a:avLst/>
            </a:prstGeom>
          </p:spPr>
        </p:pic>
        <p:sp>
          <p:nvSpPr>
            <p:cNvPr id="24" name="Rechteck 15">
              <a:extLst>
                <a:ext uri="{FF2B5EF4-FFF2-40B4-BE49-F238E27FC236}">
                  <a16:creationId xmlns:a16="http://schemas.microsoft.com/office/drawing/2014/main" id="{7D9BA9DC-3D76-7751-973B-6FCA91B5573B}"/>
                </a:ext>
              </a:extLst>
            </p:cNvPr>
            <p:cNvSpPr/>
            <p:nvPr userDrawn="1"/>
          </p:nvSpPr>
          <p:spPr>
            <a:xfrm>
              <a:off x="5807968" y="2531512"/>
              <a:ext cx="4248472" cy="969496"/>
            </a:xfrm>
            <a:prstGeom prst="rect">
              <a:avLst/>
            </a:prstGeom>
          </p:spPr>
          <p:txBody>
            <a:bodyPr wrap="square" lIns="360000" tIns="0">
              <a:spAutoFit/>
            </a:bodyPr>
            <a:lstStyle/>
            <a:p>
              <a:pPr rtl="0"/>
              <a:r>
                <a:rPr lang="en-US" sz="1200" b="1" dirty="0"/>
                <a:t>Tim Auer, M.Sc.</a:t>
              </a:r>
            </a:p>
            <a:p>
              <a:pPr rtl="0"/>
              <a:r>
                <a:rPr lang="en-US" sz="1200" dirty="0"/>
                <a:t>Research Associate</a:t>
              </a:r>
            </a:p>
            <a:p>
              <a:pPr rtl="0"/>
              <a:r>
                <a:rPr lang="en-US" sz="1200" dirty="0"/>
                <a:t>Institute of Supply Chain Management (ISCM-HSG)</a:t>
              </a:r>
            </a:p>
            <a:p>
              <a:pPr rtl="0"/>
              <a:r>
                <a:rPr lang="en-US" sz="1200" dirty="0"/>
                <a:t>Telefon:  +41 71 224 72 86</a:t>
              </a:r>
            </a:p>
            <a:p>
              <a:pPr rtl="0"/>
              <a:r>
                <a:rPr lang="en-US" sz="1200" dirty="0"/>
                <a:t>E-Mail:    tim.auer@unisg.ch</a:t>
              </a:r>
            </a:p>
          </p:txBody>
        </p:sp>
      </p:grpSp>
    </p:spTree>
    <p:extLst>
      <p:ext uri="{BB962C8B-B14F-4D97-AF65-F5344CB8AC3E}">
        <p14:creationId xmlns:p14="http://schemas.microsoft.com/office/powerpoint/2010/main" val="2296696465"/>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gradFill rotWithShape="1">
          <a:gsLst>
            <a:gs pos="0">
              <a:srgbClr val="1F4E79"/>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26E834-7E1A-09D9-9476-DF91DCC0A81D}"/>
              </a:ext>
            </a:extLst>
          </p:cNvPr>
          <p:cNvGraphicFramePr>
            <a:graphicFrameLocks noChangeAspect="1"/>
          </p:cNvGraphicFramePr>
          <p:nvPr userDrawn="1">
            <p:custDataLst>
              <p:tags r:id="rId1"/>
            </p:custDataLst>
            <p:extLst>
              <p:ext uri="{D42A27DB-BD31-4B8C-83A1-F6EECF244321}">
                <p14:modId xmlns:p14="http://schemas.microsoft.com/office/powerpoint/2010/main" val="3303324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A126E834-7E1A-09D9-9476-DF91DCC0A8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A white polygonal sphere with black background&#10;&#10;Description automatically generated">
            <a:extLst>
              <a:ext uri="{FF2B5EF4-FFF2-40B4-BE49-F238E27FC236}">
                <a16:creationId xmlns:a16="http://schemas.microsoft.com/office/drawing/2014/main" id="{D4A1D845-E317-B3AF-CE9A-425C2C23AD0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344" y="0"/>
            <a:ext cx="6858000" cy="6858000"/>
          </a:xfrm>
          <a:prstGeom prst="rect">
            <a:avLst/>
          </a:prstGeom>
        </p:spPr>
      </p:pic>
      <p:sp>
        <p:nvSpPr>
          <p:cNvPr id="8" name="Rectangle 7">
            <a:extLst>
              <a:ext uri="{FF2B5EF4-FFF2-40B4-BE49-F238E27FC236}">
                <a16:creationId xmlns:a16="http://schemas.microsoft.com/office/drawing/2014/main" id="{10926FBB-81C1-04CF-A4C4-748E57F23EC2}"/>
              </a:ext>
            </a:extLst>
          </p:cNvPr>
          <p:cNvSpPr/>
          <p:nvPr userDrawn="1"/>
        </p:nvSpPr>
        <p:spPr bwMode="auto">
          <a:xfrm>
            <a:off x="3647728" y="800708"/>
            <a:ext cx="7920880" cy="5256584"/>
          </a:xfrm>
          <a:prstGeom prst="rect">
            <a:avLst/>
          </a:prstGeom>
          <a:solidFill>
            <a:srgbClr val="1F4E79">
              <a:alpha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a:ln>
                <a:noFill/>
              </a:ln>
              <a:solidFill>
                <a:schemeClr val="tx2"/>
              </a:solidFill>
              <a:effectLst/>
              <a:latin typeface="Arial" charset="0"/>
            </a:endParaRPr>
          </a:p>
        </p:txBody>
      </p:sp>
      <p:sp>
        <p:nvSpPr>
          <p:cNvPr id="9" name="TextBox 8">
            <a:extLst>
              <a:ext uri="{FF2B5EF4-FFF2-40B4-BE49-F238E27FC236}">
                <a16:creationId xmlns:a16="http://schemas.microsoft.com/office/drawing/2014/main" id="{B7D7F8CF-2161-ECC4-D6DE-52124D91910B}"/>
              </a:ext>
            </a:extLst>
          </p:cNvPr>
          <p:cNvSpPr txBox="1"/>
          <p:nvPr userDrawn="1"/>
        </p:nvSpPr>
        <p:spPr>
          <a:xfrm>
            <a:off x="4079776" y="1124744"/>
            <a:ext cx="6696744" cy="430887"/>
          </a:xfrm>
          <a:prstGeom prst="rect">
            <a:avLst/>
          </a:prstGeom>
          <a:noFill/>
        </p:spPr>
        <p:txBody>
          <a:bodyPr wrap="square" lIns="0" tIns="0" rIns="0" bIns="0" rtlCol="0">
            <a:spAutoFit/>
          </a:bodyPr>
          <a:lstStyle/>
          <a:p>
            <a:r>
              <a:rPr lang="de-DE" sz="2800" b="1" dirty="0"/>
              <a:t>Vielen Dank für Ihre Aufmerksamkeit!</a:t>
            </a:r>
          </a:p>
        </p:txBody>
      </p:sp>
      <p:grpSp>
        <p:nvGrpSpPr>
          <p:cNvPr id="37" name="Group 36">
            <a:extLst>
              <a:ext uri="{FF2B5EF4-FFF2-40B4-BE49-F238E27FC236}">
                <a16:creationId xmlns:a16="http://schemas.microsoft.com/office/drawing/2014/main" id="{E7A4EC0B-2BEA-8FD2-16EB-6837D2F240EF}"/>
              </a:ext>
            </a:extLst>
          </p:cNvPr>
          <p:cNvGrpSpPr/>
          <p:nvPr userDrawn="1"/>
        </p:nvGrpSpPr>
        <p:grpSpPr>
          <a:xfrm>
            <a:off x="5097226" y="2665786"/>
            <a:ext cx="5254376" cy="1526428"/>
            <a:chOff x="4802064" y="1974580"/>
            <a:chExt cx="5254376" cy="1526428"/>
          </a:xfrm>
        </p:grpSpPr>
        <p:sp>
          <p:nvSpPr>
            <p:cNvPr id="25" name="Flowchart: Delay 24">
              <a:extLst>
                <a:ext uri="{FF2B5EF4-FFF2-40B4-BE49-F238E27FC236}">
                  <a16:creationId xmlns:a16="http://schemas.microsoft.com/office/drawing/2014/main" id="{3AA6242B-6C9D-A6BE-0B5F-984F4AA330E1}"/>
                </a:ext>
              </a:extLst>
            </p:cNvPr>
            <p:cNvSpPr/>
            <p:nvPr userDrawn="1"/>
          </p:nvSpPr>
          <p:spPr bwMode="auto">
            <a:xfrm rot="16200000">
              <a:off x="4908975" y="2313980"/>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a:ln>
                  <a:noFill/>
                </a:ln>
                <a:solidFill>
                  <a:schemeClr val="tx2"/>
                </a:solidFill>
                <a:effectLst/>
                <a:latin typeface="Arial" charset="0"/>
              </a:endParaRPr>
            </a:p>
          </p:txBody>
        </p:sp>
        <p:pic>
          <p:nvPicPr>
            <p:cNvPr id="26" name="Picture 25">
              <a:extLst>
                <a:ext uri="{FF2B5EF4-FFF2-40B4-BE49-F238E27FC236}">
                  <a16:creationId xmlns:a16="http://schemas.microsoft.com/office/drawing/2014/main" id="{CBC89117-70B9-C253-AFC7-288F1E2C81A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5985"/>
            <a:stretch/>
          </p:blipFill>
          <p:spPr>
            <a:xfrm>
              <a:off x="4802064" y="1974580"/>
              <a:ext cx="1221928" cy="1454420"/>
            </a:xfrm>
            <a:prstGeom prst="rect">
              <a:avLst/>
            </a:prstGeom>
          </p:spPr>
        </p:pic>
        <p:sp>
          <p:nvSpPr>
            <p:cNvPr id="24" name="Rechteck 15">
              <a:extLst>
                <a:ext uri="{FF2B5EF4-FFF2-40B4-BE49-F238E27FC236}">
                  <a16:creationId xmlns:a16="http://schemas.microsoft.com/office/drawing/2014/main" id="{7D9BA9DC-3D76-7751-973B-6FCA91B5573B}"/>
                </a:ext>
              </a:extLst>
            </p:cNvPr>
            <p:cNvSpPr/>
            <p:nvPr userDrawn="1"/>
          </p:nvSpPr>
          <p:spPr>
            <a:xfrm>
              <a:off x="5807968" y="2531512"/>
              <a:ext cx="4248472" cy="969496"/>
            </a:xfrm>
            <a:prstGeom prst="rect">
              <a:avLst/>
            </a:prstGeom>
          </p:spPr>
          <p:txBody>
            <a:bodyPr wrap="square" lIns="360000" tIns="0">
              <a:spAutoFit/>
            </a:bodyPr>
            <a:lstStyle/>
            <a:p>
              <a:pPr rtl="0"/>
              <a:r>
                <a:rPr lang="en-GB" sz="1200" b="1" dirty="0" err="1"/>
                <a:t>Dr.</a:t>
              </a:r>
              <a:r>
                <a:rPr lang="en-GB" sz="1200" b="1" dirty="0"/>
                <a:t> des. Daniel </a:t>
              </a:r>
              <a:r>
                <a:rPr lang="en-GB" sz="1200" b="1" dirty="0" err="1"/>
                <a:t>Langner</a:t>
              </a:r>
              <a:endParaRPr lang="en-GB" sz="1200" b="1" dirty="0"/>
            </a:p>
            <a:p>
              <a:pPr rtl="0"/>
              <a:r>
                <a:rPr lang="en-GB" sz="1200" dirty="0"/>
                <a:t>Research Associate</a:t>
              </a:r>
            </a:p>
            <a:p>
              <a:pPr rtl="0"/>
              <a:r>
                <a:rPr lang="en-GB" sz="1200" dirty="0"/>
                <a:t>Institute of Supply Chain Management (ISCM-HSG)</a:t>
              </a:r>
            </a:p>
            <a:p>
              <a:pPr rtl="0"/>
              <a:r>
                <a:rPr lang="en-GB" sz="1200" dirty="0" err="1"/>
                <a:t>Telefon</a:t>
              </a:r>
              <a:r>
                <a:rPr lang="en-GB" sz="1200" dirty="0"/>
                <a:t>:  +41 71 224 72 92</a:t>
              </a:r>
            </a:p>
            <a:p>
              <a:pPr rtl="0"/>
              <a:r>
                <a:rPr lang="en-GB" sz="1200" dirty="0"/>
                <a:t>E-Mail:    daniel.langner@unisg.ch</a:t>
              </a:r>
            </a:p>
          </p:txBody>
        </p:sp>
      </p:grpSp>
    </p:spTree>
    <p:extLst>
      <p:ext uri="{BB962C8B-B14F-4D97-AF65-F5344CB8AC3E}">
        <p14:creationId xmlns:p14="http://schemas.microsoft.com/office/powerpoint/2010/main" val="206919009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gradFill rotWithShape="1">
          <a:gsLst>
            <a:gs pos="0">
              <a:srgbClr val="1F4E79"/>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26E834-7E1A-09D9-9476-DF91DCC0A81D}"/>
              </a:ext>
            </a:extLst>
          </p:cNvPr>
          <p:cNvGraphicFramePr>
            <a:graphicFrameLocks noChangeAspect="1"/>
          </p:cNvGraphicFramePr>
          <p:nvPr userDrawn="1">
            <p:custDataLst>
              <p:tags r:id="rId1"/>
            </p:custDataLst>
            <p:extLst>
              <p:ext uri="{D42A27DB-BD31-4B8C-83A1-F6EECF244321}">
                <p14:modId xmlns:p14="http://schemas.microsoft.com/office/powerpoint/2010/main" val="3303324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A126E834-7E1A-09D9-9476-DF91DCC0A8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A white polygonal sphere with black background&#10;&#10;Description automatically generated">
            <a:extLst>
              <a:ext uri="{FF2B5EF4-FFF2-40B4-BE49-F238E27FC236}">
                <a16:creationId xmlns:a16="http://schemas.microsoft.com/office/drawing/2014/main" id="{D4A1D845-E317-B3AF-CE9A-425C2C23AD0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344" y="0"/>
            <a:ext cx="6858000" cy="6858000"/>
          </a:xfrm>
          <a:prstGeom prst="rect">
            <a:avLst/>
          </a:prstGeom>
        </p:spPr>
      </p:pic>
      <p:sp>
        <p:nvSpPr>
          <p:cNvPr id="8" name="Rectangle 7">
            <a:extLst>
              <a:ext uri="{FF2B5EF4-FFF2-40B4-BE49-F238E27FC236}">
                <a16:creationId xmlns:a16="http://schemas.microsoft.com/office/drawing/2014/main" id="{10926FBB-81C1-04CF-A4C4-748E57F23EC2}"/>
              </a:ext>
            </a:extLst>
          </p:cNvPr>
          <p:cNvSpPr/>
          <p:nvPr userDrawn="1"/>
        </p:nvSpPr>
        <p:spPr bwMode="auto">
          <a:xfrm>
            <a:off x="3647728" y="800708"/>
            <a:ext cx="7920880" cy="5256584"/>
          </a:xfrm>
          <a:prstGeom prst="rect">
            <a:avLst/>
          </a:prstGeom>
          <a:solidFill>
            <a:srgbClr val="1F4E79">
              <a:alpha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a:ln>
                <a:noFill/>
              </a:ln>
              <a:solidFill>
                <a:schemeClr val="tx2"/>
              </a:solidFill>
              <a:effectLst/>
              <a:latin typeface="Arial" charset="0"/>
            </a:endParaRPr>
          </a:p>
        </p:txBody>
      </p:sp>
      <p:sp>
        <p:nvSpPr>
          <p:cNvPr id="9" name="TextBox 8">
            <a:extLst>
              <a:ext uri="{FF2B5EF4-FFF2-40B4-BE49-F238E27FC236}">
                <a16:creationId xmlns:a16="http://schemas.microsoft.com/office/drawing/2014/main" id="{B7D7F8CF-2161-ECC4-D6DE-52124D91910B}"/>
              </a:ext>
            </a:extLst>
          </p:cNvPr>
          <p:cNvSpPr txBox="1"/>
          <p:nvPr userDrawn="1"/>
        </p:nvSpPr>
        <p:spPr>
          <a:xfrm>
            <a:off x="4079776" y="1124744"/>
            <a:ext cx="6696744" cy="430887"/>
          </a:xfrm>
          <a:prstGeom prst="rect">
            <a:avLst/>
          </a:prstGeom>
          <a:noFill/>
        </p:spPr>
        <p:txBody>
          <a:bodyPr wrap="square" lIns="0" tIns="0" rIns="0" bIns="0" rtlCol="0">
            <a:spAutoFit/>
          </a:bodyPr>
          <a:lstStyle/>
          <a:p>
            <a:r>
              <a:rPr lang="de-DE" sz="2800" b="1" dirty="0"/>
              <a:t>Vielen Dank für Ihre Aufmerksamkeit!</a:t>
            </a:r>
          </a:p>
        </p:txBody>
      </p:sp>
      <p:grpSp>
        <p:nvGrpSpPr>
          <p:cNvPr id="37" name="Group 36">
            <a:extLst>
              <a:ext uri="{FF2B5EF4-FFF2-40B4-BE49-F238E27FC236}">
                <a16:creationId xmlns:a16="http://schemas.microsoft.com/office/drawing/2014/main" id="{E7A4EC0B-2BEA-8FD2-16EB-6837D2F240EF}"/>
              </a:ext>
            </a:extLst>
          </p:cNvPr>
          <p:cNvGrpSpPr/>
          <p:nvPr userDrawn="1"/>
        </p:nvGrpSpPr>
        <p:grpSpPr>
          <a:xfrm>
            <a:off x="5097226" y="2665786"/>
            <a:ext cx="5254376" cy="1526428"/>
            <a:chOff x="4802064" y="1974580"/>
            <a:chExt cx="5254376" cy="1526428"/>
          </a:xfrm>
        </p:grpSpPr>
        <p:sp>
          <p:nvSpPr>
            <p:cNvPr id="25" name="Flowchart: Delay 24">
              <a:extLst>
                <a:ext uri="{FF2B5EF4-FFF2-40B4-BE49-F238E27FC236}">
                  <a16:creationId xmlns:a16="http://schemas.microsoft.com/office/drawing/2014/main" id="{3AA6242B-6C9D-A6BE-0B5F-984F4AA330E1}"/>
                </a:ext>
              </a:extLst>
            </p:cNvPr>
            <p:cNvSpPr/>
            <p:nvPr userDrawn="1"/>
          </p:nvSpPr>
          <p:spPr bwMode="auto">
            <a:xfrm rot="16200000">
              <a:off x="4908975" y="2313980"/>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a:ln>
                  <a:noFill/>
                </a:ln>
                <a:solidFill>
                  <a:schemeClr val="tx2"/>
                </a:solidFill>
                <a:effectLst/>
                <a:latin typeface="Arial" charset="0"/>
              </a:endParaRPr>
            </a:p>
          </p:txBody>
        </p:sp>
        <p:pic>
          <p:nvPicPr>
            <p:cNvPr id="26" name="Picture 25">
              <a:extLst>
                <a:ext uri="{FF2B5EF4-FFF2-40B4-BE49-F238E27FC236}">
                  <a16:creationId xmlns:a16="http://schemas.microsoft.com/office/drawing/2014/main" id="{CBC89117-70B9-C253-AFC7-288F1E2C81A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7993" r="7993"/>
            <a:stretch/>
          </p:blipFill>
          <p:spPr>
            <a:xfrm>
              <a:off x="4802064" y="1974580"/>
              <a:ext cx="1221928" cy="1454420"/>
            </a:xfrm>
            <a:prstGeom prst="rect">
              <a:avLst/>
            </a:prstGeom>
          </p:spPr>
        </p:pic>
        <p:sp>
          <p:nvSpPr>
            <p:cNvPr id="24" name="Rechteck 15">
              <a:extLst>
                <a:ext uri="{FF2B5EF4-FFF2-40B4-BE49-F238E27FC236}">
                  <a16:creationId xmlns:a16="http://schemas.microsoft.com/office/drawing/2014/main" id="{7D9BA9DC-3D76-7751-973B-6FCA91B5573B}"/>
                </a:ext>
              </a:extLst>
            </p:cNvPr>
            <p:cNvSpPr/>
            <p:nvPr userDrawn="1"/>
          </p:nvSpPr>
          <p:spPr>
            <a:xfrm>
              <a:off x="5807968" y="2531512"/>
              <a:ext cx="4248472" cy="969496"/>
            </a:xfrm>
            <a:prstGeom prst="rect">
              <a:avLst/>
            </a:prstGeom>
          </p:spPr>
          <p:txBody>
            <a:bodyPr wrap="square" lIns="360000" tIns="0">
              <a:spAutoFit/>
            </a:bodyPr>
            <a:lstStyle/>
            <a:p>
              <a:pPr rtl="0"/>
              <a:r>
                <a:rPr lang="en-GB" sz="1200" b="1" dirty="0"/>
                <a:t>Prof. </a:t>
              </a:r>
              <a:r>
                <a:rPr lang="en-GB" sz="1200" b="1" dirty="0" err="1"/>
                <a:t>Dr.</a:t>
              </a:r>
              <a:r>
                <a:rPr lang="en-GB" sz="1200" b="1" dirty="0"/>
                <a:t> </a:t>
              </a:r>
              <a:r>
                <a:rPr lang="en-GB" sz="1200" b="1" dirty="0" err="1"/>
                <a:t>Jörg</a:t>
              </a:r>
              <a:r>
                <a:rPr lang="en-GB" sz="1200" b="1" dirty="0"/>
                <a:t> Grimm</a:t>
              </a:r>
            </a:p>
            <a:p>
              <a:pPr rtl="0"/>
              <a:r>
                <a:rPr lang="en-GB" sz="1200" dirty="0" err="1"/>
                <a:t>Forschungsleiter</a:t>
              </a:r>
              <a:endParaRPr lang="en-GB" sz="1200" dirty="0"/>
            </a:p>
            <a:p>
              <a:pPr rtl="0"/>
              <a:r>
                <a:rPr lang="en-GB" sz="1200" dirty="0"/>
                <a:t>Berner </a:t>
              </a:r>
              <a:r>
                <a:rPr lang="en-GB" sz="1200" dirty="0" err="1"/>
                <a:t>Fachhochschule</a:t>
              </a:r>
              <a:endParaRPr lang="en-GB" sz="1200" dirty="0"/>
            </a:p>
            <a:p>
              <a:pPr rtl="0"/>
              <a:r>
                <a:rPr lang="en-GB" sz="1200" dirty="0" err="1"/>
                <a:t>Telefon</a:t>
              </a:r>
              <a:r>
                <a:rPr lang="en-GB" sz="1200" dirty="0"/>
                <a:t>:  +41 32 321 62 71</a:t>
              </a:r>
            </a:p>
            <a:p>
              <a:pPr rtl="0"/>
              <a:r>
                <a:rPr lang="en-GB" sz="1200" dirty="0"/>
                <a:t>E-Mail:    joerg.grimm@bfh.ch</a:t>
              </a:r>
            </a:p>
          </p:txBody>
        </p:sp>
      </p:grpSp>
    </p:spTree>
    <p:extLst>
      <p:ext uri="{BB962C8B-B14F-4D97-AF65-F5344CB8AC3E}">
        <p14:creationId xmlns:p14="http://schemas.microsoft.com/office/powerpoint/2010/main" val="274533055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Kapitel 3">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E5D1A67-5D55-47B9-B36B-FEC078477ABD}"/>
              </a:ext>
            </a:extLst>
          </p:cNvPr>
          <p:cNvGraphicFramePr>
            <a:graphicFrameLocks noChangeAspect="1"/>
          </p:cNvGraphicFramePr>
          <p:nvPr userDrawn="1">
            <p:custDataLst>
              <p:tags r:id="rId1"/>
            </p:custDataLst>
            <p:extLst>
              <p:ext uri="{D42A27DB-BD31-4B8C-83A1-F6EECF244321}">
                <p14:modId xmlns:p14="http://schemas.microsoft.com/office/powerpoint/2010/main" val="2254241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AE5D1A67-5D55-47B9-B36B-FEC078477A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2DAAEB8F-4F2F-4319-B5F3-492636AD70B0}"/>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0" name="Textplatzhalter 7"/>
          <p:cNvSpPr>
            <a:spLocks noGrp="1"/>
          </p:cNvSpPr>
          <p:nvPr>
            <p:ph type="body" sz="quarter" idx="14" hasCustomPrompt="1"/>
          </p:nvPr>
        </p:nvSpPr>
        <p:spPr>
          <a:xfrm>
            <a:off x="551384" y="205926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1" name="Textplatzhalter 7"/>
          <p:cNvSpPr>
            <a:spLocks noGrp="1"/>
          </p:cNvSpPr>
          <p:nvPr>
            <p:ph type="body" sz="quarter" idx="15" hasCustomPrompt="1"/>
          </p:nvPr>
        </p:nvSpPr>
        <p:spPr>
          <a:xfrm>
            <a:off x="551384" y="254532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3"/>
              <a:tabLst/>
              <a:defRPr/>
            </a:pPr>
            <a:r>
              <a:rPr lang="de-CH"/>
              <a:t>Titel Kapitel (Schriftgrösse 18, Fett, Farbe R0 G128 B47)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51384" y="303137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51384" y="351743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51384" y="4005338"/>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51384" y="449139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6" name="Textplatzhalter 7"/>
          <p:cNvSpPr>
            <a:spLocks noGrp="1"/>
          </p:cNvSpPr>
          <p:nvPr>
            <p:ph type="body" sz="quarter" idx="20" hasCustomPrompt="1"/>
          </p:nvPr>
        </p:nvSpPr>
        <p:spPr>
          <a:xfrm>
            <a:off x="551384" y="497745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21" name="Textplatzhalter 7"/>
          <p:cNvSpPr>
            <a:spLocks noGrp="1"/>
          </p:cNvSpPr>
          <p:nvPr>
            <p:ph type="body" sz="quarter" idx="12" hasCustomPrompt="1"/>
          </p:nvPr>
        </p:nvSpPr>
        <p:spPr>
          <a:xfrm>
            <a:off x="551384" y="1556792"/>
            <a:ext cx="11160000" cy="363600"/>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dirty="0"/>
          </a:p>
        </p:txBody>
      </p:sp>
      <p:sp>
        <p:nvSpPr>
          <p:cNvPr id="19"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de-CH"/>
              <a:t>Inhaltsverzeichnis (Schriftgrösse 22, Fett, Farbe R0 G128 B47)  </a:t>
            </a:r>
            <a:endParaRPr lang="de-CH" dirty="0"/>
          </a:p>
        </p:txBody>
      </p:sp>
      <p:cxnSp>
        <p:nvCxnSpPr>
          <p:cNvPr id="20" name="Gerader Verbinder 19"/>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cxnSp>
        <p:nvCxnSpPr>
          <p:cNvPr id="22" name="Gerader Verbinder 21"/>
          <p:cNvCxnSpPr/>
          <p:nvPr userDrawn="1"/>
        </p:nvCxnSpPr>
        <p:spPr bwMode="auto">
          <a:xfrm>
            <a:off x="621600" y="2924944"/>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Tree>
    <p:extLst>
      <p:ext uri="{BB962C8B-B14F-4D97-AF65-F5344CB8AC3E}">
        <p14:creationId xmlns:p14="http://schemas.microsoft.com/office/powerpoint/2010/main" val="20098145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gradFill rotWithShape="1">
          <a:gsLst>
            <a:gs pos="0">
              <a:srgbClr val="1F4E79"/>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26E834-7E1A-09D9-9476-DF91DCC0A81D}"/>
              </a:ext>
            </a:extLst>
          </p:cNvPr>
          <p:cNvGraphicFramePr>
            <a:graphicFrameLocks noChangeAspect="1"/>
          </p:cNvGraphicFramePr>
          <p:nvPr userDrawn="1">
            <p:custDataLst>
              <p:tags r:id="rId1"/>
            </p:custDataLst>
            <p:extLst>
              <p:ext uri="{D42A27DB-BD31-4B8C-83A1-F6EECF244321}">
                <p14:modId xmlns:p14="http://schemas.microsoft.com/office/powerpoint/2010/main" val="3303324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A126E834-7E1A-09D9-9476-DF91DCC0A8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A white polygonal sphere with black background&#10;&#10;Description automatically generated">
            <a:extLst>
              <a:ext uri="{FF2B5EF4-FFF2-40B4-BE49-F238E27FC236}">
                <a16:creationId xmlns:a16="http://schemas.microsoft.com/office/drawing/2014/main" id="{D4A1D845-E317-B3AF-CE9A-425C2C23AD0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344" y="0"/>
            <a:ext cx="6858000" cy="6858000"/>
          </a:xfrm>
          <a:prstGeom prst="rect">
            <a:avLst/>
          </a:prstGeom>
        </p:spPr>
      </p:pic>
      <p:sp>
        <p:nvSpPr>
          <p:cNvPr id="8" name="Rectangle 7">
            <a:extLst>
              <a:ext uri="{FF2B5EF4-FFF2-40B4-BE49-F238E27FC236}">
                <a16:creationId xmlns:a16="http://schemas.microsoft.com/office/drawing/2014/main" id="{10926FBB-81C1-04CF-A4C4-748E57F23EC2}"/>
              </a:ext>
            </a:extLst>
          </p:cNvPr>
          <p:cNvSpPr/>
          <p:nvPr userDrawn="1"/>
        </p:nvSpPr>
        <p:spPr bwMode="auto">
          <a:xfrm>
            <a:off x="3647728" y="800708"/>
            <a:ext cx="7920880" cy="5256584"/>
          </a:xfrm>
          <a:prstGeom prst="rect">
            <a:avLst/>
          </a:prstGeom>
          <a:solidFill>
            <a:srgbClr val="1F4E79">
              <a:alpha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a:ln>
                <a:noFill/>
              </a:ln>
              <a:solidFill>
                <a:schemeClr val="tx2"/>
              </a:solidFill>
              <a:effectLst/>
              <a:latin typeface="Arial" charset="0"/>
            </a:endParaRPr>
          </a:p>
        </p:txBody>
      </p:sp>
      <p:sp>
        <p:nvSpPr>
          <p:cNvPr id="9" name="TextBox 8">
            <a:extLst>
              <a:ext uri="{FF2B5EF4-FFF2-40B4-BE49-F238E27FC236}">
                <a16:creationId xmlns:a16="http://schemas.microsoft.com/office/drawing/2014/main" id="{B7D7F8CF-2161-ECC4-D6DE-52124D91910B}"/>
              </a:ext>
            </a:extLst>
          </p:cNvPr>
          <p:cNvSpPr txBox="1"/>
          <p:nvPr userDrawn="1"/>
        </p:nvSpPr>
        <p:spPr>
          <a:xfrm>
            <a:off x="4079776" y="1124744"/>
            <a:ext cx="6696744" cy="430887"/>
          </a:xfrm>
          <a:prstGeom prst="rect">
            <a:avLst/>
          </a:prstGeom>
          <a:noFill/>
        </p:spPr>
        <p:txBody>
          <a:bodyPr wrap="square" lIns="0" tIns="0" rIns="0" bIns="0" rtlCol="0">
            <a:spAutoFit/>
          </a:bodyPr>
          <a:lstStyle/>
          <a:p>
            <a:r>
              <a:rPr lang="de-DE" sz="2800" b="1" dirty="0"/>
              <a:t>Vielen Dank für Ihre Aufmerksamkeit!</a:t>
            </a:r>
          </a:p>
        </p:txBody>
      </p:sp>
      <p:grpSp>
        <p:nvGrpSpPr>
          <p:cNvPr id="37" name="Group 36">
            <a:extLst>
              <a:ext uri="{FF2B5EF4-FFF2-40B4-BE49-F238E27FC236}">
                <a16:creationId xmlns:a16="http://schemas.microsoft.com/office/drawing/2014/main" id="{E7A4EC0B-2BEA-8FD2-16EB-6837D2F240EF}"/>
              </a:ext>
            </a:extLst>
          </p:cNvPr>
          <p:cNvGrpSpPr/>
          <p:nvPr userDrawn="1"/>
        </p:nvGrpSpPr>
        <p:grpSpPr>
          <a:xfrm>
            <a:off x="5097226" y="2665786"/>
            <a:ext cx="5254376" cy="1526428"/>
            <a:chOff x="4802064" y="1974580"/>
            <a:chExt cx="5254376" cy="1526428"/>
          </a:xfrm>
        </p:grpSpPr>
        <p:sp>
          <p:nvSpPr>
            <p:cNvPr id="25" name="Flowchart: Delay 24">
              <a:extLst>
                <a:ext uri="{FF2B5EF4-FFF2-40B4-BE49-F238E27FC236}">
                  <a16:creationId xmlns:a16="http://schemas.microsoft.com/office/drawing/2014/main" id="{3AA6242B-6C9D-A6BE-0B5F-984F4AA330E1}"/>
                </a:ext>
              </a:extLst>
            </p:cNvPr>
            <p:cNvSpPr/>
            <p:nvPr userDrawn="1"/>
          </p:nvSpPr>
          <p:spPr bwMode="auto">
            <a:xfrm rot="16200000">
              <a:off x="4908975" y="2313980"/>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a:ln>
                  <a:noFill/>
                </a:ln>
                <a:solidFill>
                  <a:schemeClr val="tx2"/>
                </a:solidFill>
                <a:effectLst/>
                <a:latin typeface="Arial" charset="0"/>
              </a:endParaRPr>
            </a:p>
          </p:txBody>
        </p:sp>
        <p:pic>
          <p:nvPicPr>
            <p:cNvPr id="26" name="Picture 25">
              <a:extLst>
                <a:ext uri="{FF2B5EF4-FFF2-40B4-BE49-F238E27FC236}">
                  <a16:creationId xmlns:a16="http://schemas.microsoft.com/office/drawing/2014/main" id="{CBC89117-70B9-C253-AFC7-288F1E2C81A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7993" r="7993"/>
            <a:stretch/>
          </p:blipFill>
          <p:spPr>
            <a:xfrm>
              <a:off x="4802064" y="1974580"/>
              <a:ext cx="1221928" cy="1454420"/>
            </a:xfrm>
            <a:prstGeom prst="rect">
              <a:avLst/>
            </a:prstGeom>
          </p:spPr>
        </p:pic>
        <p:sp>
          <p:nvSpPr>
            <p:cNvPr id="24" name="Rechteck 15">
              <a:extLst>
                <a:ext uri="{FF2B5EF4-FFF2-40B4-BE49-F238E27FC236}">
                  <a16:creationId xmlns:a16="http://schemas.microsoft.com/office/drawing/2014/main" id="{7D9BA9DC-3D76-7751-973B-6FCA91B5573B}"/>
                </a:ext>
              </a:extLst>
            </p:cNvPr>
            <p:cNvSpPr/>
            <p:nvPr userDrawn="1"/>
          </p:nvSpPr>
          <p:spPr>
            <a:xfrm>
              <a:off x="5807968" y="2531512"/>
              <a:ext cx="4248472" cy="969496"/>
            </a:xfrm>
            <a:prstGeom prst="rect">
              <a:avLst/>
            </a:prstGeom>
          </p:spPr>
          <p:txBody>
            <a:bodyPr wrap="square" lIns="360000" tIns="0">
              <a:spAutoFit/>
            </a:bodyPr>
            <a:lstStyle/>
            <a:p>
              <a:pPr rtl="0"/>
              <a:r>
                <a:rPr lang="en-GB" sz="1200" b="1" dirty="0"/>
                <a:t>Marcel </a:t>
              </a:r>
              <a:r>
                <a:rPr lang="en-GB" sz="1200" b="1" dirty="0" err="1"/>
                <a:t>Jaun</a:t>
              </a:r>
              <a:endParaRPr lang="en-GB" sz="1200" b="1" dirty="0"/>
            </a:p>
            <a:p>
              <a:pPr rtl="0"/>
              <a:r>
                <a:rPr lang="en-GB" sz="1200" dirty="0"/>
                <a:t>Research Associate</a:t>
              </a:r>
            </a:p>
            <a:p>
              <a:pPr rtl="0"/>
              <a:r>
                <a:rPr lang="en-GB" sz="1200" dirty="0"/>
                <a:t>Berner </a:t>
              </a:r>
              <a:r>
                <a:rPr lang="en-GB" sz="1200" dirty="0" err="1"/>
                <a:t>Fachhochschule</a:t>
              </a:r>
              <a:endParaRPr lang="en-GB" sz="1200" dirty="0"/>
            </a:p>
            <a:p>
              <a:pPr rtl="0"/>
              <a:r>
                <a:rPr lang="en-GB" sz="1200" dirty="0" err="1"/>
                <a:t>Telefon</a:t>
              </a:r>
              <a:r>
                <a:rPr lang="en-GB" sz="1200" dirty="0"/>
                <a:t>:  +41 31 848 53 60</a:t>
              </a:r>
            </a:p>
            <a:p>
              <a:pPr rtl="0"/>
              <a:r>
                <a:rPr lang="en-GB" sz="1200" dirty="0"/>
                <a:t>E-Mail:    marcel.jaun@bfh.ch</a:t>
              </a:r>
            </a:p>
          </p:txBody>
        </p:sp>
      </p:grpSp>
    </p:spTree>
    <p:extLst>
      <p:ext uri="{BB962C8B-B14F-4D97-AF65-F5344CB8AC3E}">
        <p14:creationId xmlns:p14="http://schemas.microsoft.com/office/powerpoint/2010/main" val="34295040"/>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gradFill rotWithShape="1">
          <a:gsLst>
            <a:gs pos="0">
              <a:srgbClr val="1F4E79"/>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26E834-7E1A-09D9-9476-DF91DCC0A81D}"/>
              </a:ext>
            </a:extLst>
          </p:cNvPr>
          <p:cNvGraphicFramePr>
            <a:graphicFrameLocks noChangeAspect="1"/>
          </p:cNvGraphicFramePr>
          <p:nvPr userDrawn="1">
            <p:custDataLst>
              <p:tags r:id="rId1"/>
            </p:custDataLst>
            <p:extLst>
              <p:ext uri="{D42A27DB-BD31-4B8C-83A1-F6EECF244321}">
                <p14:modId xmlns:p14="http://schemas.microsoft.com/office/powerpoint/2010/main" val="3303324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3" name="Object 2" hidden="1">
                        <a:extLst>
                          <a:ext uri="{FF2B5EF4-FFF2-40B4-BE49-F238E27FC236}">
                            <a16:creationId xmlns:a16="http://schemas.microsoft.com/office/drawing/2014/main" id="{A126E834-7E1A-09D9-9476-DF91DCC0A8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A white polygonal sphere with black background&#10;&#10;Description automatically generated">
            <a:extLst>
              <a:ext uri="{FF2B5EF4-FFF2-40B4-BE49-F238E27FC236}">
                <a16:creationId xmlns:a16="http://schemas.microsoft.com/office/drawing/2014/main" id="{D4A1D845-E317-B3AF-CE9A-425C2C23AD0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344" y="0"/>
            <a:ext cx="6858000" cy="6858000"/>
          </a:xfrm>
          <a:prstGeom prst="rect">
            <a:avLst/>
          </a:prstGeom>
        </p:spPr>
      </p:pic>
      <p:sp>
        <p:nvSpPr>
          <p:cNvPr id="8" name="Rectangle 7">
            <a:extLst>
              <a:ext uri="{FF2B5EF4-FFF2-40B4-BE49-F238E27FC236}">
                <a16:creationId xmlns:a16="http://schemas.microsoft.com/office/drawing/2014/main" id="{10926FBB-81C1-04CF-A4C4-748E57F23EC2}"/>
              </a:ext>
            </a:extLst>
          </p:cNvPr>
          <p:cNvSpPr/>
          <p:nvPr userDrawn="1"/>
        </p:nvSpPr>
        <p:spPr bwMode="auto">
          <a:xfrm>
            <a:off x="3647728" y="800708"/>
            <a:ext cx="7920880" cy="5256584"/>
          </a:xfrm>
          <a:prstGeom prst="rect">
            <a:avLst/>
          </a:prstGeom>
          <a:solidFill>
            <a:srgbClr val="1F4E79">
              <a:alpha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a:ln>
                <a:noFill/>
              </a:ln>
              <a:solidFill>
                <a:schemeClr val="tx2"/>
              </a:solidFill>
              <a:effectLst/>
              <a:latin typeface="Arial" charset="0"/>
            </a:endParaRPr>
          </a:p>
        </p:txBody>
      </p:sp>
      <p:sp>
        <p:nvSpPr>
          <p:cNvPr id="9" name="TextBox 8">
            <a:extLst>
              <a:ext uri="{FF2B5EF4-FFF2-40B4-BE49-F238E27FC236}">
                <a16:creationId xmlns:a16="http://schemas.microsoft.com/office/drawing/2014/main" id="{B7D7F8CF-2161-ECC4-D6DE-52124D91910B}"/>
              </a:ext>
            </a:extLst>
          </p:cNvPr>
          <p:cNvSpPr txBox="1"/>
          <p:nvPr userDrawn="1"/>
        </p:nvSpPr>
        <p:spPr>
          <a:xfrm>
            <a:off x="4079776" y="1124744"/>
            <a:ext cx="6696744" cy="430887"/>
          </a:xfrm>
          <a:prstGeom prst="rect">
            <a:avLst/>
          </a:prstGeom>
          <a:noFill/>
        </p:spPr>
        <p:txBody>
          <a:bodyPr wrap="square" lIns="0" tIns="0" rIns="0" bIns="0" rtlCol="0">
            <a:spAutoFit/>
          </a:bodyPr>
          <a:lstStyle/>
          <a:p>
            <a:r>
              <a:rPr lang="de-DE" sz="2800" b="1" dirty="0"/>
              <a:t>Vielen Dank für Ihre Aufmerksamkeit!</a:t>
            </a:r>
          </a:p>
        </p:txBody>
      </p:sp>
      <p:grpSp>
        <p:nvGrpSpPr>
          <p:cNvPr id="15" name="Group 14">
            <a:extLst>
              <a:ext uri="{FF2B5EF4-FFF2-40B4-BE49-F238E27FC236}">
                <a16:creationId xmlns:a16="http://schemas.microsoft.com/office/drawing/2014/main" id="{B420E1F4-6C73-E2E6-AF95-E71A637678D3}"/>
              </a:ext>
            </a:extLst>
          </p:cNvPr>
          <p:cNvGrpSpPr/>
          <p:nvPr userDrawn="1"/>
        </p:nvGrpSpPr>
        <p:grpSpPr>
          <a:xfrm>
            <a:off x="4864734" y="1556792"/>
            <a:ext cx="5486868" cy="4406748"/>
            <a:chOff x="4864734" y="1628800"/>
            <a:chExt cx="5486868" cy="4406748"/>
          </a:xfrm>
        </p:grpSpPr>
        <p:grpSp>
          <p:nvGrpSpPr>
            <p:cNvPr id="37" name="Group 36">
              <a:extLst>
                <a:ext uri="{FF2B5EF4-FFF2-40B4-BE49-F238E27FC236}">
                  <a16:creationId xmlns:a16="http://schemas.microsoft.com/office/drawing/2014/main" id="{E7A4EC0B-2BEA-8FD2-16EB-6837D2F240EF}"/>
                </a:ext>
              </a:extLst>
            </p:cNvPr>
            <p:cNvGrpSpPr/>
            <p:nvPr userDrawn="1"/>
          </p:nvGrpSpPr>
          <p:grpSpPr>
            <a:xfrm>
              <a:off x="5097226" y="3068960"/>
              <a:ext cx="5254376" cy="1526428"/>
              <a:chOff x="4802064" y="1974580"/>
              <a:chExt cx="5254376" cy="1526428"/>
            </a:xfrm>
          </p:grpSpPr>
          <p:sp>
            <p:nvSpPr>
              <p:cNvPr id="25" name="Flowchart: Delay 24">
                <a:extLst>
                  <a:ext uri="{FF2B5EF4-FFF2-40B4-BE49-F238E27FC236}">
                    <a16:creationId xmlns:a16="http://schemas.microsoft.com/office/drawing/2014/main" id="{3AA6242B-6C9D-A6BE-0B5F-984F4AA330E1}"/>
                  </a:ext>
                </a:extLst>
              </p:cNvPr>
              <p:cNvSpPr/>
              <p:nvPr userDrawn="1"/>
            </p:nvSpPr>
            <p:spPr bwMode="auto">
              <a:xfrm rot="16200000">
                <a:off x="4908975" y="2313980"/>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a:ln>
                    <a:noFill/>
                  </a:ln>
                  <a:solidFill>
                    <a:schemeClr val="tx2"/>
                  </a:solidFill>
                  <a:effectLst/>
                  <a:latin typeface="Arial" charset="0"/>
                </a:endParaRPr>
              </a:p>
            </p:txBody>
          </p:sp>
          <p:pic>
            <p:nvPicPr>
              <p:cNvPr id="26" name="Picture 25">
                <a:extLst>
                  <a:ext uri="{FF2B5EF4-FFF2-40B4-BE49-F238E27FC236}">
                    <a16:creationId xmlns:a16="http://schemas.microsoft.com/office/drawing/2014/main" id="{CBC89117-70B9-C253-AFC7-288F1E2C81A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5985"/>
              <a:stretch/>
            </p:blipFill>
            <p:spPr>
              <a:xfrm>
                <a:off x="4802064" y="1974580"/>
                <a:ext cx="1221928" cy="1454420"/>
              </a:xfrm>
              <a:prstGeom prst="rect">
                <a:avLst/>
              </a:prstGeom>
            </p:spPr>
          </p:pic>
          <p:sp>
            <p:nvSpPr>
              <p:cNvPr id="24" name="Rechteck 15">
                <a:extLst>
                  <a:ext uri="{FF2B5EF4-FFF2-40B4-BE49-F238E27FC236}">
                    <a16:creationId xmlns:a16="http://schemas.microsoft.com/office/drawing/2014/main" id="{7D9BA9DC-3D76-7751-973B-6FCA91B5573B}"/>
                  </a:ext>
                </a:extLst>
              </p:cNvPr>
              <p:cNvSpPr/>
              <p:nvPr userDrawn="1"/>
            </p:nvSpPr>
            <p:spPr>
              <a:xfrm>
                <a:off x="5807968" y="2531512"/>
                <a:ext cx="4248472" cy="969496"/>
              </a:xfrm>
              <a:prstGeom prst="rect">
                <a:avLst/>
              </a:prstGeom>
            </p:spPr>
            <p:txBody>
              <a:bodyPr wrap="square" lIns="360000" tIns="0">
                <a:spAutoFit/>
              </a:bodyPr>
              <a:lstStyle/>
              <a:p>
                <a:pPr rtl="0"/>
                <a:r>
                  <a:rPr lang="en-GB" sz="1200" b="1" dirty="0" err="1"/>
                  <a:t>Dr.</a:t>
                </a:r>
                <a:r>
                  <a:rPr lang="en-GB" sz="1200" b="1" dirty="0"/>
                  <a:t> des. Daniel </a:t>
                </a:r>
                <a:r>
                  <a:rPr lang="en-GB" sz="1200" b="1" dirty="0" err="1"/>
                  <a:t>Langner</a:t>
                </a:r>
                <a:endParaRPr lang="en-GB" sz="1200" b="1" dirty="0"/>
              </a:p>
              <a:p>
                <a:pPr rtl="0"/>
                <a:r>
                  <a:rPr lang="en-GB" sz="1200" dirty="0"/>
                  <a:t>Research Associate</a:t>
                </a:r>
              </a:p>
              <a:p>
                <a:pPr rtl="0"/>
                <a:r>
                  <a:rPr lang="en-GB" sz="1200" dirty="0"/>
                  <a:t>Institute of Supply Chain Management (ISCM-HSG)</a:t>
                </a:r>
              </a:p>
              <a:p>
                <a:pPr rtl="0"/>
                <a:r>
                  <a:rPr lang="en-GB" sz="1200" dirty="0" err="1"/>
                  <a:t>Telefon</a:t>
                </a:r>
                <a:r>
                  <a:rPr lang="en-GB" sz="1200" dirty="0"/>
                  <a:t>:  +41 71 224 72 92</a:t>
                </a:r>
              </a:p>
              <a:p>
                <a:pPr rtl="0"/>
                <a:r>
                  <a:rPr lang="en-GB" sz="1200" dirty="0"/>
                  <a:t>E-Mail:    daniel.langner@unisg.ch</a:t>
                </a:r>
              </a:p>
            </p:txBody>
          </p:sp>
        </p:grpSp>
        <p:grpSp>
          <p:nvGrpSpPr>
            <p:cNvPr id="2" name="Group 1">
              <a:extLst>
                <a:ext uri="{FF2B5EF4-FFF2-40B4-BE49-F238E27FC236}">
                  <a16:creationId xmlns:a16="http://schemas.microsoft.com/office/drawing/2014/main" id="{56FEFAB2-B0BE-DFDE-66E7-36FB8B24048E}"/>
                </a:ext>
              </a:extLst>
            </p:cNvPr>
            <p:cNvGrpSpPr/>
            <p:nvPr userDrawn="1"/>
          </p:nvGrpSpPr>
          <p:grpSpPr>
            <a:xfrm>
              <a:off x="4864734" y="4509120"/>
              <a:ext cx="5486868" cy="1526428"/>
              <a:chOff x="4569572" y="1974580"/>
              <a:chExt cx="5486868" cy="1526428"/>
            </a:xfrm>
          </p:grpSpPr>
          <p:sp>
            <p:nvSpPr>
              <p:cNvPr id="4" name="Flowchart: Delay 3">
                <a:extLst>
                  <a:ext uri="{FF2B5EF4-FFF2-40B4-BE49-F238E27FC236}">
                    <a16:creationId xmlns:a16="http://schemas.microsoft.com/office/drawing/2014/main" id="{D3B9114F-0CDC-1870-70AB-DA4DEE6AEC7A}"/>
                  </a:ext>
                </a:extLst>
              </p:cNvPr>
              <p:cNvSpPr/>
              <p:nvPr userDrawn="1"/>
            </p:nvSpPr>
            <p:spPr bwMode="auto">
              <a:xfrm rot="16200000">
                <a:off x="4908975" y="2313980"/>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a:ln>
                    <a:noFill/>
                  </a:ln>
                  <a:solidFill>
                    <a:schemeClr val="tx2"/>
                  </a:solidFill>
                  <a:effectLst/>
                  <a:latin typeface="Arial" charset="0"/>
                </a:endParaRPr>
              </a:p>
            </p:txBody>
          </p:sp>
          <p:pic>
            <p:nvPicPr>
              <p:cNvPr id="5" name="Picture 4" descr="A person in a suit smiling&#10;&#10;Description automatically generated">
                <a:extLst>
                  <a:ext uri="{FF2B5EF4-FFF2-40B4-BE49-F238E27FC236}">
                    <a16:creationId xmlns:a16="http://schemas.microsoft.com/office/drawing/2014/main" id="{ACD9D9BF-1CE5-3F14-C5D7-C6997007E3D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9572" y="1974580"/>
                <a:ext cx="1454420" cy="1454420"/>
              </a:xfrm>
              <a:prstGeom prst="rect">
                <a:avLst/>
              </a:prstGeom>
            </p:spPr>
          </p:pic>
          <p:sp>
            <p:nvSpPr>
              <p:cNvPr id="6" name="Rechteck 15">
                <a:extLst>
                  <a:ext uri="{FF2B5EF4-FFF2-40B4-BE49-F238E27FC236}">
                    <a16:creationId xmlns:a16="http://schemas.microsoft.com/office/drawing/2014/main" id="{454B013F-BD33-81ED-4E06-06BFB59A7EF4}"/>
                  </a:ext>
                </a:extLst>
              </p:cNvPr>
              <p:cNvSpPr/>
              <p:nvPr userDrawn="1"/>
            </p:nvSpPr>
            <p:spPr>
              <a:xfrm>
                <a:off x="5807968" y="2531512"/>
                <a:ext cx="4248472" cy="969496"/>
              </a:xfrm>
              <a:prstGeom prst="rect">
                <a:avLst/>
              </a:prstGeom>
            </p:spPr>
            <p:txBody>
              <a:bodyPr wrap="square" lIns="360000" tIns="0">
                <a:spAutoFit/>
              </a:bodyPr>
              <a:lstStyle/>
              <a:p>
                <a:pPr rtl="0"/>
                <a:r>
                  <a:rPr lang="en-US" sz="1200" b="1" dirty="0"/>
                  <a:t>Tim Auer, M.Sc.</a:t>
                </a:r>
              </a:p>
              <a:p>
                <a:pPr rtl="0"/>
                <a:r>
                  <a:rPr lang="en-US" sz="1200" dirty="0"/>
                  <a:t>Research Associate</a:t>
                </a:r>
              </a:p>
              <a:p>
                <a:pPr rtl="0"/>
                <a:r>
                  <a:rPr lang="en-US" sz="1200" dirty="0"/>
                  <a:t>Institute of Supply Chain Management (ISCM-HSG)</a:t>
                </a:r>
              </a:p>
              <a:p>
                <a:pPr rtl="0"/>
                <a:r>
                  <a:rPr lang="en-US" sz="1200" dirty="0"/>
                  <a:t>Telefon:  +41 71 224 72 86</a:t>
                </a:r>
              </a:p>
              <a:p>
                <a:pPr rtl="0"/>
                <a:r>
                  <a:rPr lang="en-US" sz="1200" dirty="0"/>
                  <a:t>E-Mail:    tim.auer@unisg.ch</a:t>
                </a:r>
              </a:p>
            </p:txBody>
          </p:sp>
        </p:grpSp>
        <p:grpSp>
          <p:nvGrpSpPr>
            <p:cNvPr id="11" name="Group 10">
              <a:extLst>
                <a:ext uri="{FF2B5EF4-FFF2-40B4-BE49-F238E27FC236}">
                  <a16:creationId xmlns:a16="http://schemas.microsoft.com/office/drawing/2014/main" id="{8DB2445C-E115-A1CA-E4DA-40B686CC7424}"/>
                </a:ext>
              </a:extLst>
            </p:cNvPr>
            <p:cNvGrpSpPr/>
            <p:nvPr userDrawn="1"/>
          </p:nvGrpSpPr>
          <p:grpSpPr>
            <a:xfrm>
              <a:off x="5097226" y="1628800"/>
              <a:ext cx="5254376" cy="1526428"/>
              <a:chOff x="4802064" y="1974580"/>
              <a:chExt cx="5254376" cy="1526428"/>
            </a:xfrm>
          </p:grpSpPr>
          <p:sp>
            <p:nvSpPr>
              <p:cNvPr id="12" name="Flowchart: Delay 11">
                <a:extLst>
                  <a:ext uri="{FF2B5EF4-FFF2-40B4-BE49-F238E27FC236}">
                    <a16:creationId xmlns:a16="http://schemas.microsoft.com/office/drawing/2014/main" id="{A5E5F18F-41F5-9FCC-7E89-0E38FE89C323}"/>
                  </a:ext>
                </a:extLst>
              </p:cNvPr>
              <p:cNvSpPr/>
              <p:nvPr userDrawn="1"/>
            </p:nvSpPr>
            <p:spPr bwMode="auto">
              <a:xfrm rot="16200000">
                <a:off x="4908975" y="2313980"/>
                <a:ext cx="1008112" cy="1221927"/>
              </a:xfrm>
              <a:prstGeom prst="flowChartDelay">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a:ln>
                    <a:noFill/>
                  </a:ln>
                  <a:solidFill>
                    <a:schemeClr val="tx2"/>
                  </a:solidFill>
                  <a:effectLst/>
                  <a:latin typeface="Arial" charset="0"/>
                </a:endParaRPr>
              </a:p>
            </p:txBody>
          </p:sp>
          <p:pic>
            <p:nvPicPr>
              <p:cNvPr id="13" name="Picture 12">
                <a:extLst>
                  <a:ext uri="{FF2B5EF4-FFF2-40B4-BE49-F238E27FC236}">
                    <a16:creationId xmlns:a16="http://schemas.microsoft.com/office/drawing/2014/main" id="{0BEFF361-92FF-77BF-87EC-2352B5C9BFDB}"/>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l="7993" r="7993"/>
              <a:stretch/>
            </p:blipFill>
            <p:spPr>
              <a:xfrm>
                <a:off x="4802064" y="1974580"/>
                <a:ext cx="1221928" cy="1454420"/>
              </a:xfrm>
              <a:prstGeom prst="rect">
                <a:avLst/>
              </a:prstGeom>
            </p:spPr>
          </p:pic>
          <p:sp>
            <p:nvSpPr>
              <p:cNvPr id="14" name="Rechteck 15">
                <a:extLst>
                  <a:ext uri="{FF2B5EF4-FFF2-40B4-BE49-F238E27FC236}">
                    <a16:creationId xmlns:a16="http://schemas.microsoft.com/office/drawing/2014/main" id="{FC688F6A-205E-F474-3F0E-8DDE8B201C49}"/>
                  </a:ext>
                </a:extLst>
              </p:cNvPr>
              <p:cNvSpPr/>
              <p:nvPr userDrawn="1"/>
            </p:nvSpPr>
            <p:spPr>
              <a:xfrm>
                <a:off x="5807968" y="2531512"/>
                <a:ext cx="4248472" cy="969496"/>
              </a:xfrm>
              <a:prstGeom prst="rect">
                <a:avLst/>
              </a:prstGeom>
            </p:spPr>
            <p:txBody>
              <a:bodyPr wrap="square" lIns="360000" tIns="0">
                <a:spAutoFit/>
              </a:bodyPr>
              <a:lstStyle/>
              <a:p>
                <a:pPr rtl="0"/>
                <a:r>
                  <a:rPr lang="en-GB" sz="1200" b="1" dirty="0"/>
                  <a:t>Prof. </a:t>
                </a:r>
                <a:r>
                  <a:rPr lang="en-GB" sz="1200" b="1" dirty="0" err="1"/>
                  <a:t>Dr.</a:t>
                </a:r>
                <a:r>
                  <a:rPr lang="en-GB" sz="1200" b="1" dirty="0"/>
                  <a:t> </a:t>
                </a:r>
                <a:r>
                  <a:rPr lang="en-GB" sz="1200" b="1" dirty="0" err="1"/>
                  <a:t>Jörg</a:t>
                </a:r>
                <a:r>
                  <a:rPr lang="en-GB" sz="1200" b="1" dirty="0"/>
                  <a:t> Grimm</a:t>
                </a:r>
              </a:p>
              <a:p>
                <a:pPr rtl="0"/>
                <a:r>
                  <a:rPr lang="en-GB" sz="1200" dirty="0" err="1"/>
                  <a:t>Forschungsleiter</a:t>
                </a:r>
                <a:endParaRPr lang="en-GB" sz="1200" dirty="0"/>
              </a:p>
              <a:p>
                <a:pPr rtl="0"/>
                <a:r>
                  <a:rPr lang="en-GB" sz="1200" dirty="0"/>
                  <a:t>Berner </a:t>
                </a:r>
                <a:r>
                  <a:rPr lang="en-GB" sz="1200" dirty="0" err="1"/>
                  <a:t>Fachhochschule</a:t>
                </a:r>
                <a:endParaRPr lang="en-GB" sz="1200" dirty="0"/>
              </a:p>
              <a:p>
                <a:pPr rtl="0"/>
                <a:r>
                  <a:rPr lang="en-GB" sz="1200" dirty="0" err="1"/>
                  <a:t>Telefon</a:t>
                </a:r>
                <a:r>
                  <a:rPr lang="en-GB" sz="1200" dirty="0"/>
                  <a:t>:  +41 32 321 62 71</a:t>
                </a:r>
              </a:p>
              <a:p>
                <a:pPr rtl="0"/>
                <a:r>
                  <a:rPr lang="en-GB" sz="1200" dirty="0"/>
                  <a:t>E-Mail:    joerg.grimm@bfh.ch</a:t>
                </a:r>
              </a:p>
            </p:txBody>
          </p:sp>
        </p:grpSp>
      </p:grpSp>
    </p:spTree>
    <p:extLst>
      <p:ext uri="{BB962C8B-B14F-4D97-AF65-F5344CB8AC3E}">
        <p14:creationId xmlns:p14="http://schemas.microsoft.com/office/powerpoint/2010/main" val="17026056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Kapitel 4">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137630C-99B3-4A6C-9B7D-4849454EAC09}"/>
              </a:ext>
            </a:extLst>
          </p:cNvPr>
          <p:cNvGraphicFramePr>
            <a:graphicFrameLocks noChangeAspect="1"/>
          </p:cNvGraphicFramePr>
          <p:nvPr userDrawn="1">
            <p:custDataLst>
              <p:tags r:id="rId1"/>
            </p:custDataLst>
            <p:extLst>
              <p:ext uri="{D42A27DB-BD31-4B8C-83A1-F6EECF244321}">
                <p14:modId xmlns:p14="http://schemas.microsoft.com/office/powerpoint/2010/main" val="4259558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1137630C-99B3-4A6C-9B7D-4849454EAC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6644A200-A571-4D23-B061-10EAE9FFA78C}"/>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0" name="Textplatzhalter 7"/>
          <p:cNvSpPr>
            <a:spLocks noGrp="1"/>
          </p:cNvSpPr>
          <p:nvPr>
            <p:ph type="body" sz="quarter" idx="14" hasCustomPrompt="1"/>
          </p:nvPr>
        </p:nvSpPr>
        <p:spPr>
          <a:xfrm>
            <a:off x="551384" y="205926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2"/>
              <a:tabLst/>
              <a:defRPr/>
            </a:pPr>
            <a:r>
              <a:rPr lang="de-CH"/>
              <a:t>Titel Kapitel (Schriftgrösse 18, Farbe R0 G128 B47) </a:t>
            </a:r>
          </a:p>
          <a:p>
            <a:pPr lvl="0"/>
            <a:endParaRPr lang="de-CH"/>
          </a:p>
          <a:p>
            <a:pPr lvl="0"/>
            <a:endParaRPr lang="de-CH"/>
          </a:p>
          <a:p>
            <a:pPr lvl="0"/>
            <a:endParaRPr lang="de-CH" dirty="0"/>
          </a:p>
        </p:txBody>
      </p:sp>
      <p:sp>
        <p:nvSpPr>
          <p:cNvPr id="11" name="Textplatzhalter 7"/>
          <p:cNvSpPr>
            <a:spLocks noGrp="1"/>
          </p:cNvSpPr>
          <p:nvPr>
            <p:ph type="body" sz="quarter" idx="15" hasCustomPrompt="1"/>
          </p:nvPr>
        </p:nvSpPr>
        <p:spPr>
          <a:xfrm>
            <a:off x="551384" y="254532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3"/>
              <a:tabLst/>
              <a:defRPr/>
            </a:pPr>
            <a:r>
              <a:rPr lang="de-CH"/>
              <a:t>Titel Kapitel (Schriftgrösse 18, Farbe R0 G128 B47)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51384" y="303137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4"/>
              <a:tabLst/>
              <a:defRPr/>
            </a:pPr>
            <a:r>
              <a:rPr lang="de-CH"/>
              <a:t>Titel Kapitel (Schriftgrösse 18, Fett, Farbe R0 G128 B47) </a:t>
            </a:r>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51384" y="351743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51384" y="4005338"/>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51384" y="449139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6" name="Textplatzhalter 7"/>
          <p:cNvSpPr>
            <a:spLocks noGrp="1"/>
          </p:cNvSpPr>
          <p:nvPr>
            <p:ph type="body" sz="quarter" idx="20" hasCustomPrompt="1"/>
          </p:nvPr>
        </p:nvSpPr>
        <p:spPr>
          <a:xfrm>
            <a:off x="551384" y="497745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20" name="Textplatzhalter 7"/>
          <p:cNvSpPr>
            <a:spLocks noGrp="1"/>
          </p:cNvSpPr>
          <p:nvPr>
            <p:ph type="body" sz="quarter" idx="12" hasCustomPrompt="1"/>
          </p:nvPr>
        </p:nvSpPr>
        <p:spPr>
          <a:xfrm>
            <a:off x="551384" y="1556792"/>
            <a:ext cx="11160000" cy="363600"/>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a:tabLst/>
              <a:defRPr/>
            </a:pPr>
            <a:r>
              <a:rPr lang="de-CH"/>
              <a:t>Titel Kapitel (Schriftgrösse 18, Farbe R0 G128 B47) </a:t>
            </a:r>
          </a:p>
          <a:p>
            <a:pPr lvl="0"/>
            <a:endParaRPr lang="de-CH" dirty="0"/>
          </a:p>
        </p:txBody>
      </p:sp>
      <p:sp>
        <p:nvSpPr>
          <p:cNvPr id="22"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de-CH"/>
              <a:t>Inhaltsverzeichnis (Schriftgrösse 22, Fett, Farbe R0 G128 B47)  </a:t>
            </a:r>
            <a:endParaRPr lang="de-CH" dirty="0"/>
          </a:p>
        </p:txBody>
      </p:sp>
      <p:cxnSp>
        <p:nvCxnSpPr>
          <p:cNvPr id="19" name="Gerader Verbinder 18"/>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cxnSp>
        <p:nvCxnSpPr>
          <p:cNvPr id="21" name="Gerader Verbinder 20"/>
          <p:cNvCxnSpPr/>
          <p:nvPr userDrawn="1"/>
        </p:nvCxnSpPr>
        <p:spPr bwMode="auto">
          <a:xfrm>
            <a:off x="621600" y="3399534"/>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5" name="Picture 4" descr="A blue rectangular object with white text&#10;&#10;Description automatically generated">
            <a:extLst>
              <a:ext uri="{FF2B5EF4-FFF2-40B4-BE49-F238E27FC236}">
                <a16:creationId xmlns:a16="http://schemas.microsoft.com/office/drawing/2014/main" id="{568EA55A-A277-E12F-E275-5CB045D9679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1196" t="2922" r="22280" b="3118"/>
          <a:stretch/>
        </p:blipFill>
        <p:spPr>
          <a:xfrm>
            <a:off x="-865297" y="713990"/>
            <a:ext cx="576065" cy="5226604"/>
          </a:xfrm>
          <a:prstGeom prst="rect">
            <a:avLst/>
          </a:prstGeom>
        </p:spPr>
      </p:pic>
    </p:spTree>
    <p:extLst>
      <p:ext uri="{BB962C8B-B14F-4D97-AF65-F5344CB8AC3E}">
        <p14:creationId xmlns:p14="http://schemas.microsoft.com/office/powerpoint/2010/main" val="2027945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Kapitel 5">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4426F0F-AAD6-4B2A-A42D-39604B792A9C}"/>
              </a:ext>
            </a:extLst>
          </p:cNvPr>
          <p:cNvGraphicFramePr>
            <a:graphicFrameLocks noChangeAspect="1"/>
          </p:cNvGraphicFramePr>
          <p:nvPr userDrawn="1">
            <p:custDataLst>
              <p:tags r:id="rId1"/>
            </p:custDataLst>
            <p:extLst>
              <p:ext uri="{D42A27DB-BD31-4B8C-83A1-F6EECF244321}">
                <p14:modId xmlns:p14="http://schemas.microsoft.com/office/powerpoint/2010/main" val="1935733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14426F0F-AAD6-4B2A-A42D-39604B792A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EB1DC14-0FC7-4D74-A09D-AE7CF1935BEF}"/>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0" name="Textplatzhalter 7"/>
          <p:cNvSpPr>
            <a:spLocks noGrp="1"/>
          </p:cNvSpPr>
          <p:nvPr>
            <p:ph type="body" sz="quarter" idx="14" hasCustomPrompt="1"/>
          </p:nvPr>
        </p:nvSpPr>
        <p:spPr>
          <a:xfrm>
            <a:off x="551384" y="205926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1" name="Textplatzhalter 7"/>
          <p:cNvSpPr>
            <a:spLocks noGrp="1"/>
          </p:cNvSpPr>
          <p:nvPr>
            <p:ph type="body" sz="quarter" idx="15" hasCustomPrompt="1"/>
          </p:nvPr>
        </p:nvSpPr>
        <p:spPr>
          <a:xfrm>
            <a:off x="551384" y="254532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51384" y="303137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4"/>
              <a:tabLst/>
              <a:defRPr/>
            </a:pPr>
            <a:r>
              <a:rPr lang="de-CH"/>
              <a:t>Titel Kapitel (Schriftgrösse 18, Farbe R0 G0 B0) </a:t>
            </a:r>
          </a:p>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4"/>
              <a:tabLst/>
              <a:defRPr/>
            </a:pPr>
            <a:endParaRPr lang="de-CH"/>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51384" y="351743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5"/>
              <a:tabLst/>
              <a:defRPr/>
            </a:pPr>
            <a:r>
              <a:rPr lang="de-CH"/>
              <a:t>Titel Kapitel (Schriftgrösse 18, Fett, Farbe R0 G128 B47)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51384" y="4005338"/>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51384" y="449139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6" name="Textplatzhalter 7"/>
          <p:cNvSpPr>
            <a:spLocks noGrp="1"/>
          </p:cNvSpPr>
          <p:nvPr>
            <p:ph type="body" sz="quarter" idx="20" hasCustomPrompt="1"/>
          </p:nvPr>
        </p:nvSpPr>
        <p:spPr>
          <a:xfrm>
            <a:off x="551384" y="497745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21" name="Textplatzhalter 7"/>
          <p:cNvSpPr>
            <a:spLocks noGrp="1"/>
          </p:cNvSpPr>
          <p:nvPr>
            <p:ph type="body" sz="quarter" idx="12" hasCustomPrompt="1"/>
          </p:nvPr>
        </p:nvSpPr>
        <p:spPr>
          <a:xfrm>
            <a:off x="551384" y="1556792"/>
            <a:ext cx="11160000" cy="363600"/>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dirty="0"/>
          </a:p>
        </p:txBody>
      </p:sp>
      <p:sp>
        <p:nvSpPr>
          <p:cNvPr id="22"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de-CH"/>
              <a:t>Inhaltsverzeichnis (Schriftgrösse 22, Fett, Farbe R0 G128 B47)  </a:t>
            </a:r>
            <a:endParaRPr lang="de-CH" dirty="0"/>
          </a:p>
        </p:txBody>
      </p:sp>
      <p:cxnSp>
        <p:nvCxnSpPr>
          <p:cNvPr id="19" name="Gerader Verbinder 18"/>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cxnSp>
        <p:nvCxnSpPr>
          <p:cNvPr id="20" name="Gerader Verbinder 19"/>
          <p:cNvCxnSpPr/>
          <p:nvPr userDrawn="1"/>
        </p:nvCxnSpPr>
        <p:spPr bwMode="auto">
          <a:xfrm>
            <a:off x="621600" y="3890919"/>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5" name="Picture 4" descr="A blue rectangular object with white text&#10;&#10;Description automatically generated">
            <a:extLst>
              <a:ext uri="{FF2B5EF4-FFF2-40B4-BE49-F238E27FC236}">
                <a16:creationId xmlns:a16="http://schemas.microsoft.com/office/drawing/2014/main" id="{70D7FDED-34E1-54EC-BF2B-DEC2583FC46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1196" t="2922" r="22280" b="3118"/>
          <a:stretch/>
        </p:blipFill>
        <p:spPr>
          <a:xfrm>
            <a:off x="-865297" y="713990"/>
            <a:ext cx="576065" cy="5226604"/>
          </a:xfrm>
          <a:prstGeom prst="rect">
            <a:avLst/>
          </a:prstGeom>
        </p:spPr>
      </p:pic>
    </p:spTree>
    <p:extLst>
      <p:ext uri="{BB962C8B-B14F-4D97-AF65-F5344CB8AC3E}">
        <p14:creationId xmlns:p14="http://schemas.microsoft.com/office/powerpoint/2010/main" val="218848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Kapitel 6">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97013F3-8CAE-45FE-97BB-DD274113CBBA}"/>
              </a:ext>
            </a:extLst>
          </p:cNvPr>
          <p:cNvGraphicFramePr>
            <a:graphicFrameLocks noChangeAspect="1"/>
          </p:cNvGraphicFramePr>
          <p:nvPr userDrawn="1">
            <p:custDataLst>
              <p:tags r:id="rId1"/>
            </p:custDataLst>
            <p:extLst>
              <p:ext uri="{D42A27DB-BD31-4B8C-83A1-F6EECF244321}">
                <p14:modId xmlns:p14="http://schemas.microsoft.com/office/powerpoint/2010/main" val="1659563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797013F3-8CAE-45FE-97BB-DD274113CB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639AB2E6-3EE1-4856-ACF2-340E9B2486F8}"/>
              </a:ext>
            </a:extLst>
          </p:cNvPr>
          <p:cNvSpPr/>
          <p:nvPr userDrawn="1">
            <p:custDataLst>
              <p:tags r:id="rId2"/>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200" b="1" i="0" u="none" strike="noStrike" cap="none" normalizeH="0" baseline="0" dirty="0">
              <a:ln>
                <a:noFill/>
              </a:ln>
              <a:solidFill>
                <a:schemeClr val="tx2"/>
              </a:solidFill>
              <a:effectLst/>
              <a:latin typeface="Arial" panose="020B0604020202020204" pitchFamily="34" charset="0"/>
              <a:ea typeface="+mj-ea"/>
              <a:cs typeface="+mj-cs"/>
              <a:sym typeface="Arial" panose="020B0604020202020204" pitchFamily="34" charset="0"/>
            </a:endParaRPr>
          </a:p>
        </p:txBody>
      </p:sp>
      <p:sp>
        <p:nvSpPr>
          <p:cNvPr id="10" name="Textplatzhalter 7"/>
          <p:cNvSpPr>
            <a:spLocks noGrp="1"/>
          </p:cNvSpPr>
          <p:nvPr>
            <p:ph type="body" sz="quarter" idx="14" hasCustomPrompt="1"/>
          </p:nvPr>
        </p:nvSpPr>
        <p:spPr>
          <a:xfrm>
            <a:off x="551384" y="205926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2"/>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1" name="Textplatzhalter 7"/>
          <p:cNvSpPr>
            <a:spLocks noGrp="1"/>
          </p:cNvSpPr>
          <p:nvPr>
            <p:ph type="body" sz="quarter" idx="15" hasCustomPrompt="1"/>
          </p:nvPr>
        </p:nvSpPr>
        <p:spPr>
          <a:xfrm>
            <a:off x="551384" y="254532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2" name="Textplatzhalter 7"/>
          <p:cNvSpPr>
            <a:spLocks noGrp="1"/>
          </p:cNvSpPr>
          <p:nvPr>
            <p:ph type="body" sz="quarter" idx="16" hasCustomPrompt="1"/>
          </p:nvPr>
        </p:nvSpPr>
        <p:spPr>
          <a:xfrm>
            <a:off x="551384" y="3031379"/>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4"/>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3" name="Textplatzhalter 7"/>
          <p:cNvSpPr>
            <a:spLocks noGrp="1"/>
          </p:cNvSpPr>
          <p:nvPr>
            <p:ph type="body" sz="quarter" idx="17" hasCustomPrompt="1"/>
          </p:nvPr>
        </p:nvSpPr>
        <p:spPr>
          <a:xfrm>
            <a:off x="551384" y="3517436"/>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5"/>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14" name="Textplatzhalter 7"/>
          <p:cNvSpPr>
            <a:spLocks noGrp="1"/>
          </p:cNvSpPr>
          <p:nvPr>
            <p:ph type="body" sz="quarter" idx="18" hasCustomPrompt="1"/>
          </p:nvPr>
        </p:nvSpPr>
        <p:spPr>
          <a:xfrm>
            <a:off x="551384" y="4005338"/>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6"/>
              <a:tabLst/>
              <a:defRPr sz="1800" b="1" baseline="0">
                <a:solidFill>
                  <a:srgbClr val="1F4E79"/>
                </a:solidFill>
              </a:defRPr>
            </a:lvl1pPr>
            <a:lvl2pPr marL="496888" indent="-225425">
              <a:defRPr sz="1800"/>
            </a:lvl2pPr>
            <a:lvl3pPr marL="639763" indent="-139700">
              <a:defRPr sz="1800"/>
            </a:lvl3pPr>
            <a:lvl4pPr marL="777875" indent="-141288">
              <a:defRPr sz="1800"/>
            </a:lvl4pPr>
            <a:lvl5pPr marL="938213" indent="-157163">
              <a:defRPr sz="1800"/>
            </a:lvl5pPr>
          </a:lstStyle>
          <a:p>
            <a:pPr marL="271463" marR="0" lvl="0" indent="-271463" algn="l" defTabSz="914400" rtl="0" eaLnBrk="0" fontAlgn="base" latinLnBrk="0" hangingPunct="0">
              <a:lnSpc>
                <a:spcPct val="100000"/>
              </a:lnSpc>
              <a:spcBef>
                <a:spcPct val="0"/>
              </a:spcBef>
              <a:spcAft>
                <a:spcPts val="0"/>
              </a:spcAft>
              <a:buClrTx/>
              <a:buSzTx/>
              <a:buFont typeface="+mj-lt"/>
              <a:buAutoNum type="arabicPeriod" startAt="6"/>
              <a:tabLst/>
              <a:defRPr/>
            </a:pPr>
            <a:r>
              <a:rPr lang="de-CH"/>
              <a:t>Titel Kapitel (Schriftgrösse 18, Fett, Farbe R0 G128 B47) </a:t>
            </a:r>
          </a:p>
          <a:p>
            <a:pPr lvl="0"/>
            <a:endParaRPr lang="de-CH"/>
          </a:p>
          <a:p>
            <a:pPr lvl="0"/>
            <a:endParaRPr lang="de-CH"/>
          </a:p>
          <a:p>
            <a:pPr lvl="0"/>
            <a:endParaRPr lang="de-CH" dirty="0"/>
          </a:p>
        </p:txBody>
      </p:sp>
      <p:sp>
        <p:nvSpPr>
          <p:cNvPr id="15" name="Textplatzhalter 7"/>
          <p:cNvSpPr>
            <a:spLocks noGrp="1"/>
          </p:cNvSpPr>
          <p:nvPr>
            <p:ph type="body" sz="quarter" idx="19" hasCustomPrompt="1"/>
          </p:nvPr>
        </p:nvSpPr>
        <p:spPr>
          <a:xfrm>
            <a:off x="551384" y="4491395"/>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7"/>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dirty="0"/>
          </a:p>
        </p:txBody>
      </p:sp>
      <p:sp>
        <p:nvSpPr>
          <p:cNvPr id="16" name="Textplatzhalter 7"/>
          <p:cNvSpPr>
            <a:spLocks noGrp="1"/>
          </p:cNvSpPr>
          <p:nvPr>
            <p:ph type="body" sz="quarter" idx="20" hasCustomPrompt="1"/>
          </p:nvPr>
        </p:nvSpPr>
        <p:spPr>
          <a:xfrm>
            <a:off x="551384" y="4977452"/>
            <a:ext cx="11160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8"/>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p>
          <a:p>
            <a:pPr lvl="0"/>
            <a:endParaRPr lang="de-CH"/>
          </a:p>
          <a:p>
            <a:pPr lvl="0"/>
            <a:endParaRPr lang="de-CH"/>
          </a:p>
          <a:p>
            <a:pPr lvl="0"/>
            <a:endParaRPr lang="de-CH" dirty="0"/>
          </a:p>
        </p:txBody>
      </p:sp>
      <p:sp>
        <p:nvSpPr>
          <p:cNvPr id="21" name="Textplatzhalter 7"/>
          <p:cNvSpPr>
            <a:spLocks noGrp="1"/>
          </p:cNvSpPr>
          <p:nvPr>
            <p:ph type="body" sz="quarter" idx="12" hasCustomPrompt="1"/>
          </p:nvPr>
        </p:nvSpPr>
        <p:spPr>
          <a:xfrm>
            <a:off x="551384" y="1556792"/>
            <a:ext cx="11160000" cy="363600"/>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a:tabLst/>
              <a:defRPr sz="1800" b="0" baseline="0">
                <a:solidFill>
                  <a:schemeClr val="tx1"/>
                </a:solidFill>
              </a:defRPr>
            </a:lvl1pPr>
            <a:lvl2pPr marL="496888" indent="-225425">
              <a:defRPr sz="1800"/>
            </a:lvl2pPr>
            <a:lvl3pPr marL="639763" indent="-139700">
              <a:defRPr sz="1800"/>
            </a:lvl3pPr>
            <a:lvl4pPr marL="777875" indent="-141288">
              <a:defRPr sz="1800"/>
            </a:lvl4pPr>
            <a:lvl5pPr marL="938213" indent="-157163">
              <a:defRPr sz="1800"/>
            </a:lvl5pPr>
          </a:lstStyle>
          <a:p>
            <a:pPr lvl="0"/>
            <a:r>
              <a:rPr lang="de-CH"/>
              <a:t>Titel Kapitel (Schriftgrösse 18, Farbe R0 G0 B0) </a:t>
            </a:r>
            <a:endParaRPr lang="de-CH" dirty="0"/>
          </a:p>
        </p:txBody>
      </p:sp>
      <p:cxnSp>
        <p:nvCxnSpPr>
          <p:cNvPr id="18" name="Gerader Verbinder 17"/>
          <p:cNvCxnSpPr/>
          <p:nvPr userDrawn="1"/>
        </p:nvCxnSpPr>
        <p:spPr bwMode="auto">
          <a:xfrm>
            <a:off x="623392" y="4384115"/>
            <a:ext cx="11570400"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sp>
        <p:nvSpPr>
          <p:cNvPr id="22" name="Titel 2"/>
          <p:cNvSpPr>
            <a:spLocks noGrp="1"/>
          </p:cNvSpPr>
          <p:nvPr>
            <p:ph type="title" hasCustomPrompt="1"/>
          </p:nvPr>
        </p:nvSpPr>
        <p:spPr>
          <a:xfrm>
            <a:off x="551384" y="571738"/>
            <a:ext cx="11160000" cy="769030"/>
          </a:xfrm>
          <a:prstGeom prst="rect">
            <a:avLst/>
          </a:prstGeom>
        </p:spPr>
        <p:txBody>
          <a:bodyPr vert="horz"/>
          <a:lstStyle>
            <a:lvl1pPr rtl="0">
              <a:defRPr b="1" baseline="0">
                <a:solidFill>
                  <a:srgbClr val="1F4E79"/>
                </a:solidFill>
              </a:defRPr>
            </a:lvl1pPr>
          </a:lstStyle>
          <a:p>
            <a:r>
              <a:rPr lang="de-CH"/>
              <a:t>Inhaltsverzeichnis (Schriftgrösse 22, Fett, Farbe R0 G128 B47)  </a:t>
            </a:r>
            <a:endParaRPr lang="de-CH" dirty="0"/>
          </a:p>
        </p:txBody>
      </p:sp>
      <p:cxnSp>
        <p:nvCxnSpPr>
          <p:cNvPr id="19" name="Gerader Verbinder 18"/>
          <p:cNvCxnSpPr/>
          <p:nvPr userDrawn="1"/>
        </p:nvCxnSpPr>
        <p:spPr bwMode="auto">
          <a:xfrm>
            <a:off x="623392" y="1340768"/>
            <a:ext cx="11570392" cy="0"/>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5" name="Picture 4" descr="A blue rectangular object with white text&#10;&#10;Description automatically generated">
            <a:extLst>
              <a:ext uri="{FF2B5EF4-FFF2-40B4-BE49-F238E27FC236}">
                <a16:creationId xmlns:a16="http://schemas.microsoft.com/office/drawing/2014/main" id="{ED7B3535-121F-2405-1829-9A6320EF006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1196" t="2922" r="22280" b="3118"/>
          <a:stretch/>
        </p:blipFill>
        <p:spPr>
          <a:xfrm>
            <a:off x="-865297" y="713990"/>
            <a:ext cx="576065" cy="5226604"/>
          </a:xfrm>
          <a:prstGeom prst="rect">
            <a:avLst/>
          </a:prstGeom>
        </p:spPr>
      </p:pic>
    </p:spTree>
    <p:extLst>
      <p:ext uri="{BB962C8B-B14F-4D97-AF65-F5344CB8AC3E}">
        <p14:creationId xmlns:p14="http://schemas.microsoft.com/office/powerpoint/2010/main" val="27234649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4.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oleObject" Target="../embeddings/oleObject28.bin"/><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ags" Target="../tags/tag51.xml"/><Relationship Id="rId2" Type="http://schemas.openxmlformats.org/officeDocument/2006/relationships/slideLayout" Target="../slideLayouts/slideLayout28.xml"/><Relationship Id="rId16" Type="http://schemas.openxmlformats.org/officeDocument/2006/relationships/tags" Target="../tags/tag50.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ags" Target="../tags/tag49.xml"/><Relationship Id="rId10" Type="http://schemas.openxmlformats.org/officeDocument/2006/relationships/slideLayout" Target="../slideLayouts/slideLayout36.xml"/><Relationship Id="rId19" Type="http://schemas.openxmlformats.org/officeDocument/2006/relationships/image" Target="../media/image1.emf"/><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tags" Target="../tags/tag6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tags" Target="../tags/tag6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image" Target="../media/image2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ags" Target="../tags/tag65.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heme" Target="../theme/theme3.xml"/><Relationship Id="rId28" Type="http://schemas.openxmlformats.org/officeDocument/2006/relationships/image" Target="../media/image1.emf"/><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oleObject" Target="../embeddings/oleObject4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8"/>
            </p:custDataLst>
            <p:extLst>
              <p:ext uri="{D42A27DB-BD31-4B8C-83A1-F6EECF244321}">
                <p14:modId xmlns:p14="http://schemas.microsoft.com/office/powerpoint/2010/main" val="62910086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1" imgW="270" imgH="270" progId="TCLayout.ActiveDocument.1">
                  <p:embed/>
                </p:oleObj>
              </mc:Choice>
              <mc:Fallback>
                <p:oleObj name="think-cell Folie" r:id="rId31" imgW="270" imgH="270" progId="TCLayout.ActiveDocument.1">
                  <p:embed/>
                  <p:pic>
                    <p:nvPicPr>
                      <p:cNvPr id="2" name="Objekt 1" hidden="1"/>
                      <p:cNvPicPr/>
                      <p:nvPr/>
                    </p:nvPicPr>
                    <p:blipFill>
                      <a:blip r:embed="rId32"/>
                      <a:stretch>
                        <a:fillRect/>
                      </a:stretch>
                    </p:blipFill>
                    <p:spPr>
                      <a:xfrm>
                        <a:off x="2118" y="1589"/>
                        <a:ext cx="2116" cy="1587"/>
                      </a:xfrm>
                      <a:prstGeom prst="rect">
                        <a:avLst/>
                      </a:prstGeom>
                    </p:spPr>
                  </p:pic>
                </p:oleObj>
              </mc:Fallback>
            </mc:AlternateContent>
          </a:graphicData>
        </a:graphic>
      </p:graphicFrame>
      <p:cxnSp>
        <p:nvCxnSpPr>
          <p:cNvPr id="3" name="Gerade Verbindung 2"/>
          <p:cNvCxnSpPr/>
          <p:nvPr userDrawn="1"/>
        </p:nvCxnSpPr>
        <p:spPr bwMode="auto">
          <a:xfrm>
            <a:off x="-223285" y="6592025"/>
            <a:ext cx="192021"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13" name="Gerade Verbindung 12"/>
          <p:cNvCxnSpPr/>
          <p:nvPr userDrawn="1"/>
        </p:nvCxnSpPr>
        <p:spPr bwMode="auto">
          <a:xfrm rot="5400000">
            <a:off x="973449" y="-105924"/>
            <a:ext cx="144016"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0" name="Gerade Verbindung 19"/>
          <p:cNvCxnSpPr/>
          <p:nvPr userDrawn="1"/>
        </p:nvCxnSpPr>
        <p:spPr bwMode="auto">
          <a:xfrm rot="5400000">
            <a:off x="6019248" y="-105924"/>
            <a:ext cx="144016"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1" name="Gerade Verbindung 20"/>
          <p:cNvCxnSpPr/>
          <p:nvPr userDrawn="1"/>
        </p:nvCxnSpPr>
        <p:spPr bwMode="auto">
          <a:xfrm rot="5400000">
            <a:off x="11080671" y="-105924"/>
            <a:ext cx="144016"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18" name="Fußzeilenplatzhalter 12"/>
          <p:cNvSpPr txBox="1">
            <a:spLocks/>
          </p:cNvSpPr>
          <p:nvPr userDrawn="1">
            <p:custDataLst>
              <p:tags r:id="rId29"/>
            </p:custDataLst>
          </p:nvPr>
        </p:nvSpPr>
        <p:spPr>
          <a:xfrm>
            <a:off x="479376" y="6611779"/>
            <a:ext cx="9937104" cy="246221"/>
          </a:xfrm>
          <a:prstGeom prst="rect">
            <a:avLst/>
          </a:prstGeom>
        </p:spPr>
        <p:txBody>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sz="1900" kern="1200">
                <a:solidFill>
                  <a:schemeClr val="tx1"/>
                </a:solidFill>
                <a:latin typeface="Arial" pitchFamily="34" charset="0"/>
                <a:ea typeface="+mn-ea"/>
                <a:cs typeface="+mn-cs"/>
              </a:defRPr>
            </a:lvl2pPr>
            <a:lvl3pPr marL="914400" algn="l" rtl="0" fontAlgn="base">
              <a:spcBef>
                <a:spcPct val="0"/>
              </a:spcBef>
              <a:spcAft>
                <a:spcPct val="0"/>
              </a:spcAft>
              <a:defRPr sz="1900" kern="1200">
                <a:solidFill>
                  <a:schemeClr val="tx1"/>
                </a:solidFill>
                <a:latin typeface="Arial" pitchFamily="34" charset="0"/>
                <a:ea typeface="+mn-ea"/>
                <a:cs typeface="+mn-cs"/>
              </a:defRPr>
            </a:lvl3pPr>
            <a:lvl4pPr marL="1371600" algn="l" rtl="0" fontAlgn="base">
              <a:spcBef>
                <a:spcPct val="0"/>
              </a:spcBef>
              <a:spcAft>
                <a:spcPct val="0"/>
              </a:spcAft>
              <a:defRPr sz="1900" kern="1200">
                <a:solidFill>
                  <a:schemeClr val="tx1"/>
                </a:solidFill>
                <a:latin typeface="Arial" pitchFamily="34" charset="0"/>
                <a:ea typeface="+mn-ea"/>
                <a:cs typeface="+mn-cs"/>
              </a:defRPr>
            </a:lvl4pPr>
            <a:lvl5pPr marL="1828800" algn="l" rtl="0" fontAlgn="base">
              <a:spcBef>
                <a:spcPct val="0"/>
              </a:spcBef>
              <a:spcAft>
                <a:spcPct val="0"/>
              </a:spcAft>
              <a:defRPr sz="1900" kern="1200">
                <a:solidFill>
                  <a:schemeClr val="tx1"/>
                </a:solidFill>
                <a:latin typeface="Arial" pitchFamily="34" charset="0"/>
                <a:ea typeface="+mn-ea"/>
                <a:cs typeface="+mn-cs"/>
              </a:defRPr>
            </a:lvl5pPr>
            <a:lvl6pPr marL="2286000" algn="l" defTabSz="914400" rtl="0" eaLnBrk="1" latinLnBrk="0" hangingPunct="1">
              <a:defRPr sz="1900" kern="1200">
                <a:solidFill>
                  <a:schemeClr val="tx1"/>
                </a:solidFill>
                <a:latin typeface="Arial" pitchFamily="34" charset="0"/>
                <a:ea typeface="+mn-ea"/>
                <a:cs typeface="+mn-cs"/>
              </a:defRPr>
            </a:lvl6pPr>
            <a:lvl7pPr marL="2743200" algn="l" defTabSz="914400" rtl="0" eaLnBrk="1" latinLnBrk="0" hangingPunct="1">
              <a:defRPr sz="1900" kern="1200">
                <a:solidFill>
                  <a:schemeClr val="tx1"/>
                </a:solidFill>
                <a:latin typeface="Arial" pitchFamily="34" charset="0"/>
                <a:ea typeface="+mn-ea"/>
                <a:cs typeface="+mn-cs"/>
              </a:defRPr>
            </a:lvl7pPr>
            <a:lvl8pPr marL="3200400" algn="l" defTabSz="914400" rtl="0" eaLnBrk="1" latinLnBrk="0" hangingPunct="1">
              <a:defRPr sz="1900" kern="1200">
                <a:solidFill>
                  <a:schemeClr val="tx1"/>
                </a:solidFill>
                <a:latin typeface="Arial" pitchFamily="34" charset="0"/>
                <a:ea typeface="+mn-ea"/>
                <a:cs typeface="+mn-cs"/>
              </a:defRPr>
            </a:lvl8pPr>
            <a:lvl9pPr marL="3657600" algn="l" defTabSz="914400" rtl="0" eaLnBrk="1" latinLnBrk="0" hangingPunct="1">
              <a:defRPr sz="1900" kern="1200">
                <a:solidFill>
                  <a:schemeClr val="tx1"/>
                </a:solidFill>
                <a:latin typeface="Arial" pitchFamily="34" charset="0"/>
                <a:ea typeface="+mn-ea"/>
                <a:cs typeface="+mn-cs"/>
              </a:defRPr>
            </a:lvl9pPr>
          </a:lstStyle>
          <a:p>
            <a:pPr rtl="0"/>
            <a:r>
              <a:rPr lang="de-CH"/>
              <a:t>University of St. Gallen </a:t>
            </a:r>
            <a:r>
              <a:rPr lang="de-CH" baseline="0"/>
              <a:t>| Bern University of Applied Sciences | © ISCM-HSG 2023</a:t>
            </a:r>
            <a:r>
              <a:rPr lang="de-CH"/>
              <a:t> | </a:t>
            </a:r>
            <a:fld id="{3B4AACEE-D2C8-4E12-BFF5-85B2E231C90C}" type="datetime1">
              <a:rPr lang="de-CH" smtClean="0"/>
              <a:pPr rtl="0"/>
              <a:t>06.08.2025</a:t>
            </a:fld>
            <a:endParaRPr lang="de-CH" dirty="0"/>
          </a:p>
        </p:txBody>
      </p:sp>
      <p:sp>
        <p:nvSpPr>
          <p:cNvPr id="10" name="Fußzeilenplatzhalter 12"/>
          <p:cNvSpPr txBox="1">
            <a:spLocks/>
          </p:cNvSpPr>
          <p:nvPr userDrawn="1">
            <p:custDataLst>
              <p:tags r:id="rId30"/>
            </p:custDataLst>
          </p:nvPr>
        </p:nvSpPr>
        <p:spPr>
          <a:xfrm>
            <a:off x="11208568" y="6611779"/>
            <a:ext cx="720080" cy="246221"/>
          </a:xfrm>
          <a:prstGeom prst="rect">
            <a:avLst/>
          </a:prstGeom>
        </p:spPr>
        <p:txBody>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sz="1900" kern="1200">
                <a:solidFill>
                  <a:schemeClr val="tx1"/>
                </a:solidFill>
                <a:latin typeface="Arial" pitchFamily="34" charset="0"/>
                <a:ea typeface="+mn-ea"/>
                <a:cs typeface="+mn-cs"/>
              </a:defRPr>
            </a:lvl2pPr>
            <a:lvl3pPr marL="914400" algn="l" rtl="0" fontAlgn="base">
              <a:spcBef>
                <a:spcPct val="0"/>
              </a:spcBef>
              <a:spcAft>
                <a:spcPct val="0"/>
              </a:spcAft>
              <a:defRPr sz="1900" kern="1200">
                <a:solidFill>
                  <a:schemeClr val="tx1"/>
                </a:solidFill>
                <a:latin typeface="Arial" pitchFamily="34" charset="0"/>
                <a:ea typeface="+mn-ea"/>
                <a:cs typeface="+mn-cs"/>
              </a:defRPr>
            </a:lvl3pPr>
            <a:lvl4pPr marL="1371600" algn="l" rtl="0" fontAlgn="base">
              <a:spcBef>
                <a:spcPct val="0"/>
              </a:spcBef>
              <a:spcAft>
                <a:spcPct val="0"/>
              </a:spcAft>
              <a:defRPr sz="1900" kern="1200">
                <a:solidFill>
                  <a:schemeClr val="tx1"/>
                </a:solidFill>
                <a:latin typeface="Arial" pitchFamily="34" charset="0"/>
                <a:ea typeface="+mn-ea"/>
                <a:cs typeface="+mn-cs"/>
              </a:defRPr>
            </a:lvl4pPr>
            <a:lvl5pPr marL="1828800" algn="l" rtl="0" fontAlgn="base">
              <a:spcBef>
                <a:spcPct val="0"/>
              </a:spcBef>
              <a:spcAft>
                <a:spcPct val="0"/>
              </a:spcAft>
              <a:defRPr sz="1900" kern="1200">
                <a:solidFill>
                  <a:schemeClr val="tx1"/>
                </a:solidFill>
                <a:latin typeface="Arial" pitchFamily="34" charset="0"/>
                <a:ea typeface="+mn-ea"/>
                <a:cs typeface="+mn-cs"/>
              </a:defRPr>
            </a:lvl5pPr>
            <a:lvl6pPr marL="2286000" algn="l" defTabSz="914400" rtl="0" eaLnBrk="1" latinLnBrk="0" hangingPunct="1">
              <a:defRPr sz="1900" kern="1200">
                <a:solidFill>
                  <a:schemeClr val="tx1"/>
                </a:solidFill>
                <a:latin typeface="Arial" pitchFamily="34" charset="0"/>
                <a:ea typeface="+mn-ea"/>
                <a:cs typeface="+mn-cs"/>
              </a:defRPr>
            </a:lvl6pPr>
            <a:lvl7pPr marL="2743200" algn="l" defTabSz="914400" rtl="0" eaLnBrk="1" latinLnBrk="0" hangingPunct="1">
              <a:defRPr sz="1900" kern="1200">
                <a:solidFill>
                  <a:schemeClr val="tx1"/>
                </a:solidFill>
                <a:latin typeface="Arial" pitchFamily="34" charset="0"/>
                <a:ea typeface="+mn-ea"/>
                <a:cs typeface="+mn-cs"/>
              </a:defRPr>
            </a:lvl7pPr>
            <a:lvl8pPr marL="3200400" algn="l" defTabSz="914400" rtl="0" eaLnBrk="1" latinLnBrk="0" hangingPunct="1">
              <a:defRPr sz="1900" kern="1200">
                <a:solidFill>
                  <a:schemeClr val="tx1"/>
                </a:solidFill>
                <a:latin typeface="Arial" pitchFamily="34" charset="0"/>
                <a:ea typeface="+mn-ea"/>
                <a:cs typeface="+mn-cs"/>
              </a:defRPr>
            </a:lvl8pPr>
            <a:lvl9pPr marL="3657600" algn="l" defTabSz="914400" rtl="0" eaLnBrk="1" latinLnBrk="0" hangingPunct="1">
              <a:defRPr sz="1900" kern="1200">
                <a:solidFill>
                  <a:schemeClr val="tx1"/>
                </a:solidFill>
                <a:latin typeface="Arial" pitchFamily="34" charset="0"/>
                <a:ea typeface="+mn-ea"/>
                <a:cs typeface="+mn-cs"/>
              </a:defRPr>
            </a:lvl9pPr>
          </a:lstStyle>
          <a:p>
            <a:pPr rtl="0"/>
            <a:r>
              <a:rPr lang="de-CH"/>
              <a:t>Seite </a:t>
            </a:r>
            <a:fld id="{4332A36F-ABA9-4960-8C51-03CE5D400641}" type="slidenum">
              <a:rPr lang="de-CH" smtClean="0"/>
              <a:pPr rtl="0"/>
              <a:t>‹Nr.›</a:t>
            </a:fld>
            <a:endParaRPr lang="de-CH" dirty="0"/>
          </a:p>
        </p:txBody>
      </p:sp>
      <p:pic>
        <p:nvPicPr>
          <p:cNvPr id="4" name="Grafik 17">
            <a:extLst>
              <a:ext uri="{FF2B5EF4-FFF2-40B4-BE49-F238E27FC236}">
                <a16:creationId xmlns:a16="http://schemas.microsoft.com/office/drawing/2014/main" id="{991DE16A-66BC-9F6C-7633-CDE7A296A0A4}"/>
              </a:ext>
            </a:extLst>
          </p:cNvPr>
          <p:cNvPicPr>
            <a:picLocks noChangeAspect="1"/>
          </p:cNvPicPr>
          <p:nvPr userDrawn="1"/>
        </p:nvPicPr>
        <p:blipFill>
          <a:blip r:embed="rId33"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spTree>
    <p:extLst>
      <p:ext uri="{BB962C8B-B14F-4D97-AF65-F5344CB8AC3E}">
        <p14:creationId xmlns:p14="http://schemas.microsoft.com/office/powerpoint/2010/main" val="341112045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23"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40" r:id="rId15"/>
    <p:sldLayoutId id="2147483813" r:id="rId16"/>
    <p:sldLayoutId id="2147483814" r:id="rId17"/>
    <p:sldLayoutId id="2147483815" r:id="rId18"/>
    <p:sldLayoutId id="2147483816" r:id="rId19"/>
    <p:sldLayoutId id="2147483824" r:id="rId20"/>
    <p:sldLayoutId id="2147483817" r:id="rId21"/>
    <p:sldLayoutId id="2147483819" r:id="rId22"/>
    <p:sldLayoutId id="2147483821" r:id="rId23"/>
    <p:sldLayoutId id="2147483818" r:id="rId24"/>
    <p:sldLayoutId id="2147483841" r:id="rId25"/>
    <p:sldLayoutId id="2147483839" r:id="rId26"/>
  </p:sldLayoutIdLst>
  <p:hf sldNum="0" hdr="0" dt="0"/>
  <p:txStyles>
    <p:titleStyle>
      <a:lvl1pPr algn="l" rtl="0" eaLnBrk="0" fontAlgn="base" hangingPunct="0">
        <a:spcBef>
          <a:spcPct val="0"/>
        </a:spcBef>
        <a:spcAft>
          <a:spcPct val="0"/>
        </a:spcAft>
        <a:defRPr sz="2200">
          <a:solidFill>
            <a:srgbClr val="A02846"/>
          </a:solidFill>
          <a:latin typeface="+mj-lt"/>
          <a:ea typeface="+mj-ea"/>
          <a:cs typeface="+mj-cs"/>
        </a:defRPr>
      </a:lvl1pPr>
      <a:lvl2pPr algn="l" rtl="0" eaLnBrk="0" fontAlgn="base" hangingPunct="0">
        <a:spcBef>
          <a:spcPct val="0"/>
        </a:spcBef>
        <a:spcAft>
          <a:spcPct val="0"/>
        </a:spcAft>
        <a:defRPr sz="2200">
          <a:solidFill>
            <a:srgbClr val="A02846"/>
          </a:solidFill>
          <a:latin typeface="Arial" charset="0"/>
        </a:defRPr>
      </a:lvl2pPr>
      <a:lvl3pPr algn="l" rtl="0" eaLnBrk="0" fontAlgn="base" hangingPunct="0">
        <a:spcBef>
          <a:spcPct val="0"/>
        </a:spcBef>
        <a:spcAft>
          <a:spcPct val="0"/>
        </a:spcAft>
        <a:defRPr sz="2200">
          <a:solidFill>
            <a:srgbClr val="A02846"/>
          </a:solidFill>
          <a:latin typeface="Arial" charset="0"/>
        </a:defRPr>
      </a:lvl3pPr>
      <a:lvl4pPr algn="l" rtl="0" eaLnBrk="0" fontAlgn="base" hangingPunct="0">
        <a:spcBef>
          <a:spcPct val="0"/>
        </a:spcBef>
        <a:spcAft>
          <a:spcPct val="0"/>
        </a:spcAft>
        <a:defRPr sz="2200">
          <a:solidFill>
            <a:srgbClr val="A02846"/>
          </a:solidFill>
          <a:latin typeface="Arial" charset="0"/>
        </a:defRPr>
      </a:lvl4pPr>
      <a:lvl5pPr algn="l" rtl="0" eaLnBrk="0" fontAlgn="base" hangingPunct="0">
        <a:spcBef>
          <a:spcPct val="0"/>
        </a:spcBef>
        <a:spcAft>
          <a:spcPct val="0"/>
        </a:spcAft>
        <a:defRPr sz="2200">
          <a:solidFill>
            <a:srgbClr val="A02846"/>
          </a:solidFill>
          <a:latin typeface="Arial" charset="0"/>
        </a:defRPr>
      </a:lvl5pPr>
      <a:lvl6pPr marL="457200" algn="l" rtl="0" fontAlgn="base">
        <a:spcBef>
          <a:spcPct val="0"/>
        </a:spcBef>
        <a:spcAft>
          <a:spcPct val="0"/>
        </a:spcAft>
        <a:defRPr b="1">
          <a:solidFill>
            <a:schemeClr val="tx2"/>
          </a:solidFill>
          <a:latin typeface="Arial" charset="0"/>
        </a:defRPr>
      </a:lvl6pPr>
      <a:lvl7pPr marL="914400" algn="l" rtl="0" fontAlgn="base">
        <a:spcBef>
          <a:spcPct val="0"/>
        </a:spcBef>
        <a:spcAft>
          <a:spcPct val="0"/>
        </a:spcAft>
        <a:defRPr b="1">
          <a:solidFill>
            <a:schemeClr val="tx2"/>
          </a:solidFill>
          <a:latin typeface="Arial" charset="0"/>
        </a:defRPr>
      </a:lvl7pPr>
      <a:lvl8pPr marL="1371600" algn="l" rtl="0" fontAlgn="base">
        <a:spcBef>
          <a:spcPct val="0"/>
        </a:spcBef>
        <a:spcAft>
          <a:spcPct val="0"/>
        </a:spcAft>
        <a:defRPr b="1">
          <a:solidFill>
            <a:schemeClr val="tx2"/>
          </a:solidFill>
          <a:latin typeface="Arial" charset="0"/>
        </a:defRPr>
      </a:lvl8pPr>
      <a:lvl9pPr marL="1828800" algn="l" rtl="0" fontAlgn="base">
        <a:spcBef>
          <a:spcPct val="0"/>
        </a:spcBef>
        <a:spcAft>
          <a:spcPct val="0"/>
        </a:spcAft>
        <a:defRPr b="1">
          <a:solidFill>
            <a:schemeClr val="tx2"/>
          </a:solidFill>
          <a:latin typeface="Arial" charset="0"/>
        </a:defRPr>
      </a:lvl9pPr>
    </p:titleStyle>
    <p:body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5"/>
            </p:custDataLst>
            <p:extLst>
              <p:ext uri="{D42A27DB-BD31-4B8C-83A1-F6EECF244321}">
                <p14:modId xmlns:p14="http://schemas.microsoft.com/office/powerpoint/2010/main" val="306005260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18" imgW="270" imgH="270" progId="TCLayout.ActiveDocument.1">
                  <p:embed/>
                </p:oleObj>
              </mc:Choice>
              <mc:Fallback>
                <p:oleObj name="think-cell Folie" r:id="rId18" imgW="270" imgH="270" progId="TCLayout.ActiveDocument.1">
                  <p:embed/>
                  <p:pic>
                    <p:nvPicPr>
                      <p:cNvPr id="2" name="Objekt 1" hidden="1"/>
                      <p:cNvPicPr/>
                      <p:nvPr/>
                    </p:nvPicPr>
                    <p:blipFill>
                      <a:blip r:embed="rId19"/>
                      <a:stretch>
                        <a:fillRect/>
                      </a:stretch>
                    </p:blipFill>
                    <p:spPr>
                      <a:xfrm>
                        <a:off x="2118" y="1589"/>
                        <a:ext cx="2116" cy="1587"/>
                      </a:xfrm>
                      <a:prstGeom prst="rect">
                        <a:avLst/>
                      </a:prstGeom>
                    </p:spPr>
                  </p:pic>
                </p:oleObj>
              </mc:Fallback>
            </mc:AlternateContent>
          </a:graphicData>
        </a:graphic>
      </p:graphicFrame>
      <p:cxnSp>
        <p:nvCxnSpPr>
          <p:cNvPr id="3" name="Gerade Verbindung 2"/>
          <p:cNvCxnSpPr/>
          <p:nvPr userDrawn="1"/>
        </p:nvCxnSpPr>
        <p:spPr bwMode="auto">
          <a:xfrm>
            <a:off x="-223285" y="6592025"/>
            <a:ext cx="192021"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14" name="Gerade Verbindung 13"/>
          <p:cNvCxnSpPr/>
          <p:nvPr userDrawn="1"/>
        </p:nvCxnSpPr>
        <p:spPr bwMode="auto">
          <a:xfrm>
            <a:off x="-223285" y="1582559"/>
            <a:ext cx="192021"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15" name="Gerade Verbindung 14"/>
          <p:cNvCxnSpPr/>
          <p:nvPr userDrawn="1"/>
        </p:nvCxnSpPr>
        <p:spPr bwMode="auto">
          <a:xfrm>
            <a:off x="-223285" y="1049365"/>
            <a:ext cx="192021"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13" name="Gerade Verbindung 12"/>
          <p:cNvCxnSpPr/>
          <p:nvPr userDrawn="1"/>
        </p:nvCxnSpPr>
        <p:spPr bwMode="auto">
          <a:xfrm rot="5400000">
            <a:off x="973449" y="-105924"/>
            <a:ext cx="144016"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0" name="Gerade Verbindung 19"/>
          <p:cNvCxnSpPr/>
          <p:nvPr userDrawn="1"/>
        </p:nvCxnSpPr>
        <p:spPr bwMode="auto">
          <a:xfrm rot="5400000">
            <a:off x="6019248" y="-105924"/>
            <a:ext cx="144016"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1" name="Gerade Verbindung 20"/>
          <p:cNvCxnSpPr/>
          <p:nvPr userDrawn="1"/>
        </p:nvCxnSpPr>
        <p:spPr bwMode="auto">
          <a:xfrm rot="5400000">
            <a:off x="11080671" y="-105924"/>
            <a:ext cx="144016"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16" name="Fußzeilenplatzhalter 12">
            <a:extLst>
              <a:ext uri="{FF2B5EF4-FFF2-40B4-BE49-F238E27FC236}">
                <a16:creationId xmlns:a16="http://schemas.microsoft.com/office/drawing/2014/main" id="{067F779E-7088-4156-AEBA-752F098D4E7E}"/>
              </a:ext>
            </a:extLst>
          </p:cNvPr>
          <p:cNvSpPr txBox="1">
            <a:spLocks/>
          </p:cNvSpPr>
          <p:nvPr userDrawn="1">
            <p:custDataLst>
              <p:tags r:id="rId16"/>
            </p:custDataLst>
          </p:nvPr>
        </p:nvSpPr>
        <p:spPr>
          <a:xfrm>
            <a:off x="479376" y="6611779"/>
            <a:ext cx="9937104" cy="246221"/>
          </a:xfrm>
          <a:prstGeom prst="rect">
            <a:avLst/>
          </a:prstGeom>
        </p:spPr>
        <p:txBody>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sz="1900" kern="1200">
                <a:solidFill>
                  <a:schemeClr val="tx1"/>
                </a:solidFill>
                <a:latin typeface="Arial" pitchFamily="34" charset="0"/>
                <a:ea typeface="+mn-ea"/>
                <a:cs typeface="+mn-cs"/>
              </a:defRPr>
            </a:lvl2pPr>
            <a:lvl3pPr marL="914400" algn="l" rtl="0" fontAlgn="base">
              <a:spcBef>
                <a:spcPct val="0"/>
              </a:spcBef>
              <a:spcAft>
                <a:spcPct val="0"/>
              </a:spcAft>
              <a:defRPr sz="1900" kern="1200">
                <a:solidFill>
                  <a:schemeClr val="tx1"/>
                </a:solidFill>
                <a:latin typeface="Arial" pitchFamily="34" charset="0"/>
                <a:ea typeface="+mn-ea"/>
                <a:cs typeface="+mn-cs"/>
              </a:defRPr>
            </a:lvl3pPr>
            <a:lvl4pPr marL="1371600" algn="l" rtl="0" fontAlgn="base">
              <a:spcBef>
                <a:spcPct val="0"/>
              </a:spcBef>
              <a:spcAft>
                <a:spcPct val="0"/>
              </a:spcAft>
              <a:defRPr sz="1900" kern="1200">
                <a:solidFill>
                  <a:schemeClr val="tx1"/>
                </a:solidFill>
                <a:latin typeface="Arial" pitchFamily="34" charset="0"/>
                <a:ea typeface="+mn-ea"/>
                <a:cs typeface="+mn-cs"/>
              </a:defRPr>
            </a:lvl4pPr>
            <a:lvl5pPr marL="1828800" algn="l" rtl="0" fontAlgn="base">
              <a:spcBef>
                <a:spcPct val="0"/>
              </a:spcBef>
              <a:spcAft>
                <a:spcPct val="0"/>
              </a:spcAft>
              <a:defRPr sz="1900" kern="1200">
                <a:solidFill>
                  <a:schemeClr val="tx1"/>
                </a:solidFill>
                <a:latin typeface="Arial" pitchFamily="34" charset="0"/>
                <a:ea typeface="+mn-ea"/>
                <a:cs typeface="+mn-cs"/>
              </a:defRPr>
            </a:lvl5pPr>
            <a:lvl6pPr marL="2286000" algn="l" defTabSz="914400" rtl="0" eaLnBrk="1" latinLnBrk="0" hangingPunct="1">
              <a:defRPr sz="1900" kern="1200">
                <a:solidFill>
                  <a:schemeClr val="tx1"/>
                </a:solidFill>
                <a:latin typeface="Arial" pitchFamily="34" charset="0"/>
                <a:ea typeface="+mn-ea"/>
                <a:cs typeface="+mn-cs"/>
              </a:defRPr>
            </a:lvl6pPr>
            <a:lvl7pPr marL="2743200" algn="l" defTabSz="914400" rtl="0" eaLnBrk="1" latinLnBrk="0" hangingPunct="1">
              <a:defRPr sz="1900" kern="1200">
                <a:solidFill>
                  <a:schemeClr val="tx1"/>
                </a:solidFill>
                <a:latin typeface="Arial" pitchFamily="34" charset="0"/>
                <a:ea typeface="+mn-ea"/>
                <a:cs typeface="+mn-cs"/>
              </a:defRPr>
            </a:lvl7pPr>
            <a:lvl8pPr marL="3200400" algn="l" defTabSz="914400" rtl="0" eaLnBrk="1" latinLnBrk="0" hangingPunct="1">
              <a:defRPr sz="1900" kern="1200">
                <a:solidFill>
                  <a:schemeClr val="tx1"/>
                </a:solidFill>
                <a:latin typeface="Arial" pitchFamily="34" charset="0"/>
                <a:ea typeface="+mn-ea"/>
                <a:cs typeface="+mn-cs"/>
              </a:defRPr>
            </a:lvl8pPr>
            <a:lvl9pPr marL="3657600" algn="l" defTabSz="914400" rtl="0" eaLnBrk="1" latinLnBrk="0" hangingPunct="1">
              <a:defRPr sz="1900" kern="1200">
                <a:solidFill>
                  <a:schemeClr val="tx1"/>
                </a:solidFill>
                <a:latin typeface="Arial" pitchFamily="34" charset="0"/>
                <a:ea typeface="+mn-ea"/>
                <a:cs typeface="+mn-cs"/>
              </a:defRPr>
            </a:lvl9pPr>
          </a:lstStyle>
          <a:p>
            <a:pPr rtl="0"/>
            <a:r>
              <a:rPr lang="de-CH"/>
              <a:t>University of St. Gallen </a:t>
            </a:r>
            <a:r>
              <a:rPr lang="de-CH" baseline="0"/>
              <a:t>| </a:t>
            </a:r>
            <a:r>
              <a:rPr lang="de-CH"/>
              <a:t>Institute</a:t>
            </a:r>
            <a:r>
              <a:rPr lang="de-CH" baseline="0"/>
              <a:t> of Supply Chain Management | © ISCM-HSG 2022</a:t>
            </a:r>
            <a:r>
              <a:rPr lang="de-CH"/>
              <a:t> | </a:t>
            </a:r>
            <a:fld id="{3B4AACEE-D2C8-4E12-BFF5-85B2E231C90C}" type="datetime1">
              <a:rPr lang="de-CH" smtClean="0"/>
              <a:pPr rtl="0"/>
              <a:t>06.08.2025</a:t>
            </a:fld>
            <a:endParaRPr lang="de-CH" dirty="0"/>
          </a:p>
        </p:txBody>
      </p:sp>
      <p:sp>
        <p:nvSpPr>
          <p:cNvPr id="11" name="Fußzeilenplatzhalter 12">
            <a:extLst>
              <a:ext uri="{FF2B5EF4-FFF2-40B4-BE49-F238E27FC236}">
                <a16:creationId xmlns:a16="http://schemas.microsoft.com/office/drawing/2014/main" id="{C1947A63-5FE5-4E60-B69B-24BB640AB602}"/>
              </a:ext>
            </a:extLst>
          </p:cNvPr>
          <p:cNvSpPr txBox="1">
            <a:spLocks/>
          </p:cNvSpPr>
          <p:nvPr userDrawn="1">
            <p:custDataLst>
              <p:tags r:id="rId17"/>
            </p:custDataLst>
          </p:nvPr>
        </p:nvSpPr>
        <p:spPr>
          <a:xfrm>
            <a:off x="11208568" y="6611779"/>
            <a:ext cx="720080" cy="246221"/>
          </a:xfrm>
          <a:prstGeom prst="rect">
            <a:avLst/>
          </a:prstGeom>
        </p:spPr>
        <p:txBody>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sz="1900" kern="1200">
                <a:solidFill>
                  <a:schemeClr val="tx1"/>
                </a:solidFill>
                <a:latin typeface="Arial" pitchFamily="34" charset="0"/>
                <a:ea typeface="+mn-ea"/>
                <a:cs typeface="+mn-cs"/>
              </a:defRPr>
            </a:lvl2pPr>
            <a:lvl3pPr marL="914400" algn="l" rtl="0" fontAlgn="base">
              <a:spcBef>
                <a:spcPct val="0"/>
              </a:spcBef>
              <a:spcAft>
                <a:spcPct val="0"/>
              </a:spcAft>
              <a:defRPr sz="1900" kern="1200">
                <a:solidFill>
                  <a:schemeClr val="tx1"/>
                </a:solidFill>
                <a:latin typeface="Arial" pitchFamily="34" charset="0"/>
                <a:ea typeface="+mn-ea"/>
                <a:cs typeface="+mn-cs"/>
              </a:defRPr>
            </a:lvl3pPr>
            <a:lvl4pPr marL="1371600" algn="l" rtl="0" fontAlgn="base">
              <a:spcBef>
                <a:spcPct val="0"/>
              </a:spcBef>
              <a:spcAft>
                <a:spcPct val="0"/>
              </a:spcAft>
              <a:defRPr sz="1900" kern="1200">
                <a:solidFill>
                  <a:schemeClr val="tx1"/>
                </a:solidFill>
                <a:latin typeface="Arial" pitchFamily="34" charset="0"/>
                <a:ea typeface="+mn-ea"/>
                <a:cs typeface="+mn-cs"/>
              </a:defRPr>
            </a:lvl4pPr>
            <a:lvl5pPr marL="1828800" algn="l" rtl="0" fontAlgn="base">
              <a:spcBef>
                <a:spcPct val="0"/>
              </a:spcBef>
              <a:spcAft>
                <a:spcPct val="0"/>
              </a:spcAft>
              <a:defRPr sz="1900" kern="1200">
                <a:solidFill>
                  <a:schemeClr val="tx1"/>
                </a:solidFill>
                <a:latin typeface="Arial" pitchFamily="34" charset="0"/>
                <a:ea typeface="+mn-ea"/>
                <a:cs typeface="+mn-cs"/>
              </a:defRPr>
            </a:lvl5pPr>
            <a:lvl6pPr marL="2286000" algn="l" defTabSz="914400" rtl="0" eaLnBrk="1" latinLnBrk="0" hangingPunct="1">
              <a:defRPr sz="1900" kern="1200">
                <a:solidFill>
                  <a:schemeClr val="tx1"/>
                </a:solidFill>
                <a:latin typeface="Arial" pitchFamily="34" charset="0"/>
                <a:ea typeface="+mn-ea"/>
                <a:cs typeface="+mn-cs"/>
              </a:defRPr>
            </a:lvl6pPr>
            <a:lvl7pPr marL="2743200" algn="l" defTabSz="914400" rtl="0" eaLnBrk="1" latinLnBrk="0" hangingPunct="1">
              <a:defRPr sz="1900" kern="1200">
                <a:solidFill>
                  <a:schemeClr val="tx1"/>
                </a:solidFill>
                <a:latin typeface="Arial" pitchFamily="34" charset="0"/>
                <a:ea typeface="+mn-ea"/>
                <a:cs typeface="+mn-cs"/>
              </a:defRPr>
            </a:lvl7pPr>
            <a:lvl8pPr marL="3200400" algn="l" defTabSz="914400" rtl="0" eaLnBrk="1" latinLnBrk="0" hangingPunct="1">
              <a:defRPr sz="1900" kern="1200">
                <a:solidFill>
                  <a:schemeClr val="tx1"/>
                </a:solidFill>
                <a:latin typeface="Arial" pitchFamily="34" charset="0"/>
                <a:ea typeface="+mn-ea"/>
                <a:cs typeface="+mn-cs"/>
              </a:defRPr>
            </a:lvl8pPr>
            <a:lvl9pPr marL="3657600" algn="l" defTabSz="914400" rtl="0" eaLnBrk="1" latinLnBrk="0" hangingPunct="1">
              <a:defRPr sz="1900" kern="1200">
                <a:solidFill>
                  <a:schemeClr val="tx1"/>
                </a:solidFill>
                <a:latin typeface="Arial" pitchFamily="34" charset="0"/>
                <a:ea typeface="+mn-ea"/>
                <a:cs typeface="+mn-cs"/>
              </a:defRPr>
            </a:lvl9pPr>
          </a:lstStyle>
          <a:p>
            <a:pPr rtl="0"/>
            <a:r>
              <a:rPr lang="de-CH"/>
              <a:t>Page </a:t>
            </a:r>
            <a:fld id="{4332A36F-ABA9-4960-8C51-03CE5D400641}" type="slidenum">
              <a:rPr lang="de-CH" smtClean="0"/>
              <a:pPr rtl="0"/>
              <a:t>‹Nr.›</a:t>
            </a:fld>
            <a:endParaRPr lang="de-CH" dirty="0"/>
          </a:p>
        </p:txBody>
      </p:sp>
    </p:spTree>
    <p:extLst>
      <p:ext uri="{BB962C8B-B14F-4D97-AF65-F5344CB8AC3E}">
        <p14:creationId xmlns:p14="http://schemas.microsoft.com/office/powerpoint/2010/main" val="130862771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Lst>
  <p:hf sldNum="0" hdr="0" dt="0"/>
  <p:txStyles>
    <p:titleStyle>
      <a:lvl1pPr algn="l" rtl="0" eaLnBrk="0" fontAlgn="base" hangingPunct="0">
        <a:spcBef>
          <a:spcPct val="0"/>
        </a:spcBef>
        <a:spcAft>
          <a:spcPct val="0"/>
        </a:spcAft>
        <a:defRPr sz="2200">
          <a:solidFill>
            <a:srgbClr val="A02846"/>
          </a:solidFill>
          <a:latin typeface="+mj-lt"/>
          <a:ea typeface="+mj-ea"/>
          <a:cs typeface="+mj-cs"/>
        </a:defRPr>
      </a:lvl1pPr>
      <a:lvl2pPr algn="l" rtl="0" eaLnBrk="0" fontAlgn="base" hangingPunct="0">
        <a:spcBef>
          <a:spcPct val="0"/>
        </a:spcBef>
        <a:spcAft>
          <a:spcPct val="0"/>
        </a:spcAft>
        <a:defRPr sz="2200">
          <a:solidFill>
            <a:srgbClr val="A02846"/>
          </a:solidFill>
          <a:latin typeface="Arial" charset="0"/>
        </a:defRPr>
      </a:lvl2pPr>
      <a:lvl3pPr algn="l" rtl="0" eaLnBrk="0" fontAlgn="base" hangingPunct="0">
        <a:spcBef>
          <a:spcPct val="0"/>
        </a:spcBef>
        <a:spcAft>
          <a:spcPct val="0"/>
        </a:spcAft>
        <a:defRPr sz="2200">
          <a:solidFill>
            <a:srgbClr val="A02846"/>
          </a:solidFill>
          <a:latin typeface="Arial" charset="0"/>
        </a:defRPr>
      </a:lvl3pPr>
      <a:lvl4pPr algn="l" rtl="0" eaLnBrk="0" fontAlgn="base" hangingPunct="0">
        <a:spcBef>
          <a:spcPct val="0"/>
        </a:spcBef>
        <a:spcAft>
          <a:spcPct val="0"/>
        </a:spcAft>
        <a:defRPr sz="2200">
          <a:solidFill>
            <a:srgbClr val="A02846"/>
          </a:solidFill>
          <a:latin typeface="Arial" charset="0"/>
        </a:defRPr>
      </a:lvl4pPr>
      <a:lvl5pPr algn="l" rtl="0" eaLnBrk="0" fontAlgn="base" hangingPunct="0">
        <a:spcBef>
          <a:spcPct val="0"/>
        </a:spcBef>
        <a:spcAft>
          <a:spcPct val="0"/>
        </a:spcAft>
        <a:defRPr sz="2200">
          <a:solidFill>
            <a:srgbClr val="A02846"/>
          </a:solidFill>
          <a:latin typeface="Arial" charset="0"/>
        </a:defRPr>
      </a:lvl5pPr>
      <a:lvl6pPr marL="457200" algn="l" rtl="0" fontAlgn="base">
        <a:spcBef>
          <a:spcPct val="0"/>
        </a:spcBef>
        <a:spcAft>
          <a:spcPct val="0"/>
        </a:spcAft>
        <a:defRPr b="1">
          <a:solidFill>
            <a:schemeClr val="tx2"/>
          </a:solidFill>
          <a:latin typeface="Arial" charset="0"/>
        </a:defRPr>
      </a:lvl6pPr>
      <a:lvl7pPr marL="914400" algn="l" rtl="0" fontAlgn="base">
        <a:spcBef>
          <a:spcPct val="0"/>
        </a:spcBef>
        <a:spcAft>
          <a:spcPct val="0"/>
        </a:spcAft>
        <a:defRPr b="1">
          <a:solidFill>
            <a:schemeClr val="tx2"/>
          </a:solidFill>
          <a:latin typeface="Arial" charset="0"/>
        </a:defRPr>
      </a:lvl7pPr>
      <a:lvl8pPr marL="1371600" algn="l" rtl="0" fontAlgn="base">
        <a:spcBef>
          <a:spcPct val="0"/>
        </a:spcBef>
        <a:spcAft>
          <a:spcPct val="0"/>
        </a:spcAft>
        <a:defRPr b="1">
          <a:solidFill>
            <a:schemeClr val="tx2"/>
          </a:solidFill>
          <a:latin typeface="Arial" charset="0"/>
        </a:defRPr>
      </a:lvl8pPr>
      <a:lvl9pPr marL="1828800" algn="l" rtl="0" fontAlgn="base">
        <a:spcBef>
          <a:spcPct val="0"/>
        </a:spcBef>
        <a:spcAft>
          <a:spcPct val="0"/>
        </a:spcAft>
        <a:defRPr b="1">
          <a:solidFill>
            <a:schemeClr val="tx2"/>
          </a:solidFill>
          <a:latin typeface="Arial" charset="0"/>
        </a:defRPr>
      </a:lvl9pPr>
    </p:titleStyle>
    <p:body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4"/>
            </p:custDataLst>
            <p:extLst>
              <p:ext uri="{D42A27DB-BD31-4B8C-83A1-F6EECF244321}">
                <p14:modId xmlns:p14="http://schemas.microsoft.com/office/powerpoint/2010/main" val="301512436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27" imgW="270" imgH="270" progId="TCLayout.ActiveDocument.1">
                  <p:embed/>
                </p:oleObj>
              </mc:Choice>
              <mc:Fallback>
                <p:oleObj name="think-cell Folie" r:id="rId27" imgW="270" imgH="270" progId="TCLayout.ActiveDocument.1">
                  <p:embed/>
                  <p:pic>
                    <p:nvPicPr>
                      <p:cNvPr id="2" name="Objekt 1" hidden="1"/>
                      <p:cNvPicPr/>
                      <p:nvPr/>
                    </p:nvPicPr>
                    <p:blipFill>
                      <a:blip r:embed="rId28"/>
                      <a:stretch>
                        <a:fillRect/>
                      </a:stretch>
                    </p:blipFill>
                    <p:spPr>
                      <a:xfrm>
                        <a:off x="2118" y="1589"/>
                        <a:ext cx="2116" cy="1587"/>
                      </a:xfrm>
                      <a:prstGeom prst="rect">
                        <a:avLst/>
                      </a:prstGeom>
                    </p:spPr>
                  </p:pic>
                </p:oleObj>
              </mc:Fallback>
            </mc:AlternateContent>
          </a:graphicData>
        </a:graphic>
      </p:graphicFrame>
      <p:cxnSp>
        <p:nvCxnSpPr>
          <p:cNvPr id="3" name="Gerade Verbindung 2"/>
          <p:cNvCxnSpPr/>
          <p:nvPr userDrawn="1"/>
        </p:nvCxnSpPr>
        <p:spPr bwMode="auto">
          <a:xfrm>
            <a:off x="-223285" y="6592025"/>
            <a:ext cx="192021"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13" name="Gerade Verbindung 12"/>
          <p:cNvCxnSpPr/>
          <p:nvPr userDrawn="1"/>
        </p:nvCxnSpPr>
        <p:spPr bwMode="auto">
          <a:xfrm rot="5400000">
            <a:off x="973449" y="-105924"/>
            <a:ext cx="144016"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0" name="Gerade Verbindung 19"/>
          <p:cNvCxnSpPr/>
          <p:nvPr userDrawn="1"/>
        </p:nvCxnSpPr>
        <p:spPr bwMode="auto">
          <a:xfrm rot="5400000">
            <a:off x="6019248" y="-105924"/>
            <a:ext cx="144016"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1" name="Gerade Verbindung 20"/>
          <p:cNvCxnSpPr/>
          <p:nvPr userDrawn="1"/>
        </p:nvCxnSpPr>
        <p:spPr bwMode="auto">
          <a:xfrm rot="5400000">
            <a:off x="11080671" y="-105924"/>
            <a:ext cx="144016"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18" name="Fußzeilenplatzhalter 12"/>
          <p:cNvSpPr txBox="1">
            <a:spLocks/>
          </p:cNvSpPr>
          <p:nvPr userDrawn="1">
            <p:custDataLst>
              <p:tags r:id="rId25"/>
            </p:custDataLst>
          </p:nvPr>
        </p:nvSpPr>
        <p:spPr>
          <a:xfrm>
            <a:off x="479376" y="6611779"/>
            <a:ext cx="9937104" cy="246221"/>
          </a:xfrm>
          <a:prstGeom prst="rect">
            <a:avLst/>
          </a:prstGeom>
        </p:spPr>
        <p:txBody>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sz="1900" kern="1200">
                <a:solidFill>
                  <a:schemeClr val="tx1"/>
                </a:solidFill>
                <a:latin typeface="Arial" pitchFamily="34" charset="0"/>
                <a:ea typeface="+mn-ea"/>
                <a:cs typeface="+mn-cs"/>
              </a:defRPr>
            </a:lvl2pPr>
            <a:lvl3pPr marL="914400" algn="l" rtl="0" fontAlgn="base">
              <a:spcBef>
                <a:spcPct val="0"/>
              </a:spcBef>
              <a:spcAft>
                <a:spcPct val="0"/>
              </a:spcAft>
              <a:defRPr sz="1900" kern="1200">
                <a:solidFill>
                  <a:schemeClr val="tx1"/>
                </a:solidFill>
                <a:latin typeface="Arial" pitchFamily="34" charset="0"/>
                <a:ea typeface="+mn-ea"/>
                <a:cs typeface="+mn-cs"/>
              </a:defRPr>
            </a:lvl3pPr>
            <a:lvl4pPr marL="1371600" algn="l" rtl="0" fontAlgn="base">
              <a:spcBef>
                <a:spcPct val="0"/>
              </a:spcBef>
              <a:spcAft>
                <a:spcPct val="0"/>
              </a:spcAft>
              <a:defRPr sz="1900" kern="1200">
                <a:solidFill>
                  <a:schemeClr val="tx1"/>
                </a:solidFill>
                <a:latin typeface="Arial" pitchFamily="34" charset="0"/>
                <a:ea typeface="+mn-ea"/>
                <a:cs typeface="+mn-cs"/>
              </a:defRPr>
            </a:lvl4pPr>
            <a:lvl5pPr marL="1828800" algn="l" rtl="0" fontAlgn="base">
              <a:spcBef>
                <a:spcPct val="0"/>
              </a:spcBef>
              <a:spcAft>
                <a:spcPct val="0"/>
              </a:spcAft>
              <a:defRPr sz="1900" kern="1200">
                <a:solidFill>
                  <a:schemeClr val="tx1"/>
                </a:solidFill>
                <a:latin typeface="Arial" pitchFamily="34" charset="0"/>
                <a:ea typeface="+mn-ea"/>
                <a:cs typeface="+mn-cs"/>
              </a:defRPr>
            </a:lvl5pPr>
            <a:lvl6pPr marL="2286000" algn="l" defTabSz="914400" rtl="0" eaLnBrk="1" latinLnBrk="0" hangingPunct="1">
              <a:defRPr sz="1900" kern="1200">
                <a:solidFill>
                  <a:schemeClr val="tx1"/>
                </a:solidFill>
                <a:latin typeface="Arial" pitchFamily="34" charset="0"/>
                <a:ea typeface="+mn-ea"/>
                <a:cs typeface="+mn-cs"/>
              </a:defRPr>
            </a:lvl6pPr>
            <a:lvl7pPr marL="2743200" algn="l" defTabSz="914400" rtl="0" eaLnBrk="1" latinLnBrk="0" hangingPunct="1">
              <a:defRPr sz="1900" kern="1200">
                <a:solidFill>
                  <a:schemeClr val="tx1"/>
                </a:solidFill>
                <a:latin typeface="Arial" pitchFamily="34" charset="0"/>
                <a:ea typeface="+mn-ea"/>
                <a:cs typeface="+mn-cs"/>
              </a:defRPr>
            </a:lvl7pPr>
            <a:lvl8pPr marL="3200400" algn="l" defTabSz="914400" rtl="0" eaLnBrk="1" latinLnBrk="0" hangingPunct="1">
              <a:defRPr sz="1900" kern="1200">
                <a:solidFill>
                  <a:schemeClr val="tx1"/>
                </a:solidFill>
                <a:latin typeface="Arial" pitchFamily="34" charset="0"/>
                <a:ea typeface="+mn-ea"/>
                <a:cs typeface="+mn-cs"/>
              </a:defRPr>
            </a:lvl8pPr>
            <a:lvl9pPr marL="3657600" algn="l" defTabSz="914400" rtl="0" eaLnBrk="1" latinLnBrk="0" hangingPunct="1">
              <a:defRPr sz="1900" kern="1200">
                <a:solidFill>
                  <a:schemeClr val="tx1"/>
                </a:solidFill>
                <a:latin typeface="Arial" pitchFamily="34" charset="0"/>
                <a:ea typeface="+mn-ea"/>
                <a:cs typeface="+mn-cs"/>
              </a:defRPr>
            </a:lvl9pPr>
          </a:lstStyle>
          <a:p>
            <a:pPr rtl="0"/>
            <a:r>
              <a:rPr lang="en-GB" dirty="0"/>
              <a:t>University of St. </a:t>
            </a:r>
            <a:r>
              <a:rPr lang="en-GB"/>
              <a:t>Gallen </a:t>
            </a:r>
            <a:r>
              <a:rPr lang="en-GB" baseline="0"/>
              <a:t>| </a:t>
            </a:r>
            <a:r>
              <a:rPr lang="en-GB" baseline="0" dirty="0"/>
              <a:t>Bern University of Applied Sciences | © ISCM-HSG 2023</a:t>
            </a:r>
            <a:r>
              <a:rPr lang="en-GB" dirty="0"/>
              <a:t> | </a:t>
            </a:r>
            <a:fld id="{3B4AACEE-D2C8-4E12-BFF5-85B2E231C90C}" type="datetime1">
              <a:rPr lang="en-GB" smtClean="0"/>
              <a:pPr rtl="0"/>
              <a:t>06/08/2025</a:t>
            </a:fld>
            <a:endParaRPr lang="en-GB" dirty="0"/>
          </a:p>
        </p:txBody>
      </p:sp>
      <p:sp>
        <p:nvSpPr>
          <p:cNvPr id="10" name="Fußzeilenplatzhalter 12"/>
          <p:cNvSpPr txBox="1">
            <a:spLocks/>
          </p:cNvSpPr>
          <p:nvPr userDrawn="1">
            <p:custDataLst>
              <p:tags r:id="rId26"/>
            </p:custDataLst>
          </p:nvPr>
        </p:nvSpPr>
        <p:spPr>
          <a:xfrm>
            <a:off x="11208568" y="6611779"/>
            <a:ext cx="720080" cy="246221"/>
          </a:xfrm>
          <a:prstGeom prst="rect">
            <a:avLst/>
          </a:prstGeom>
        </p:spPr>
        <p:txBody>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sz="1900" kern="1200">
                <a:solidFill>
                  <a:schemeClr val="tx1"/>
                </a:solidFill>
                <a:latin typeface="Arial" pitchFamily="34" charset="0"/>
                <a:ea typeface="+mn-ea"/>
                <a:cs typeface="+mn-cs"/>
              </a:defRPr>
            </a:lvl2pPr>
            <a:lvl3pPr marL="914400" algn="l" rtl="0" fontAlgn="base">
              <a:spcBef>
                <a:spcPct val="0"/>
              </a:spcBef>
              <a:spcAft>
                <a:spcPct val="0"/>
              </a:spcAft>
              <a:defRPr sz="1900" kern="1200">
                <a:solidFill>
                  <a:schemeClr val="tx1"/>
                </a:solidFill>
                <a:latin typeface="Arial" pitchFamily="34" charset="0"/>
                <a:ea typeface="+mn-ea"/>
                <a:cs typeface="+mn-cs"/>
              </a:defRPr>
            </a:lvl3pPr>
            <a:lvl4pPr marL="1371600" algn="l" rtl="0" fontAlgn="base">
              <a:spcBef>
                <a:spcPct val="0"/>
              </a:spcBef>
              <a:spcAft>
                <a:spcPct val="0"/>
              </a:spcAft>
              <a:defRPr sz="1900" kern="1200">
                <a:solidFill>
                  <a:schemeClr val="tx1"/>
                </a:solidFill>
                <a:latin typeface="Arial" pitchFamily="34" charset="0"/>
                <a:ea typeface="+mn-ea"/>
                <a:cs typeface="+mn-cs"/>
              </a:defRPr>
            </a:lvl4pPr>
            <a:lvl5pPr marL="1828800" algn="l" rtl="0" fontAlgn="base">
              <a:spcBef>
                <a:spcPct val="0"/>
              </a:spcBef>
              <a:spcAft>
                <a:spcPct val="0"/>
              </a:spcAft>
              <a:defRPr sz="1900" kern="1200">
                <a:solidFill>
                  <a:schemeClr val="tx1"/>
                </a:solidFill>
                <a:latin typeface="Arial" pitchFamily="34" charset="0"/>
                <a:ea typeface="+mn-ea"/>
                <a:cs typeface="+mn-cs"/>
              </a:defRPr>
            </a:lvl5pPr>
            <a:lvl6pPr marL="2286000" algn="l" defTabSz="914400" rtl="0" eaLnBrk="1" latinLnBrk="0" hangingPunct="1">
              <a:defRPr sz="1900" kern="1200">
                <a:solidFill>
                  <a:schemeClr val="tx1"/>
                </a:solidFill>
                <a:latin typeface="Arial" pitchFamily="34" charset="0"/>
                <a:ea typeface="+mn-ea"/>
                <a:cs typeface="+mn-cs"/>
              </a:defRPr>
            </a:lvl6pPr>
            <a:lvl7pPr marL="2743200" algn="l" defTabSz="914400" rtl="0" eaLnBrk="1" latinLnBrk="0" hangingPunct="1">
              <a:defRPr sz="1900" kern="1200">
                <a:solidFill>
                  <a:schemeClr val="tx1"/>
                </a:solidFill>
                <a:latin typeface="Arial" pitchFamily="34" charset="0"/>
                <a:ea typeface="+mn-ea"/>
                <a:cs typeface="+mn-cs"/>
              </a:defRPr>
            </a:lvl7pPr>
            <a:lvl8pPr marL="3200400" algn="l" defTabSz="914400" rtl="0" eaLnBrk="1" latinLnBrk="0" hangingPunct="1">
              <a:defRPr sz="1900" kern="1200">
                <a:solidFill>
                  <a:schemeClr val="tx1"/>
                </a:solidFill>
                <a:latin typeface="Arial" pitchFamily="34" charset="0"/>
                <a:ea typeface="+mn-ea"/>
                <a:cs typeface="+mn-cs"/>
              </a:defRPr>
            </a:lvl8pPr>
            <a:lvl9pPr marL="3657600" algn="l" defTabSz="914400" rtl="0" eaLnBrk="1" latinLnBrk="0" hangingPunct="1">
              <a:defRPr sz="1900" kern="1200">
                <a:solidFill>
                  <a:schemeClr val="tx1"/>
                </a:solidFill>
                <a:latin typeface="Arial" pitchFamily="34" charset="0"/>
                <a:ea typeface="+mn-ea"/>
                <a:cs typeface="+mn-cs"/>
              </a:defRPr>
            </a:lvl9pPr>
          </a:lstStyle>
          <a:p>
            <a:pPr rtl="0"/>
            <a:r>
              <a:rPr lang="en-GB" dirty="0" err="1"/>
              <a:t>Seite</a:t>
            </a:r>
            <a:r>
              <a:rPr lang="en-GB" dirty="0"/>
              <a:t> </a:t>
            </a:r>
            <a:fld id="{4332A36F-ABA9-4960-8C51-03CE5D400641}" type="slidenum">
              <a:rPr lang="en-GB" smtClean="0"/>
              <a:pPr rtl="0"/>
              <a:t>‹Nr.›</a:t>
            </a:fld>
            <a:endParaRPr lang="en-GB" dirty="0"/>
          </a:p>
        </p:txBody>
      </p:sp>
      <p:pic>
        <p:nvPicPr>
          <p:cNvPr id="8" name="Grafik 17">
            <a:extLst>
              <a:ext uri="{FF2B5EF4-FFF2-40B4-BE49-F238E27FC236}">
                <a16:creationId xmlns:a16="http://schemas.microsoft.com/office/drawing/2014/main" id="{37CAAD55-B561-0ADB-C23A-62C3FA79BDFE}"/>
              </a:ext>
            </a:extLst>
          </p:cNvPr>
          <p:cNvPicPr>
            <a:picLocks noChangeAspect="1"/>
          </p:cNvPicPr>
          <p:nvPr userDrawn="1"/>
        </p:nvPicPr>
        <p:blipFill>
          <a:blip r:embed="rId29" cstate="print">
            <a:extLst>
              <a:ext uri="{28A0092B-C50C-407E-A947-70E740481C1C}">
                <a14:useLocalDpi xmlns:a14="http://schemas.microsoft.com/office/drawing/2010/main" val="0"/>
              </a:ext>
            </a:extLst>
          </a:blip>
          <a:srcRect/>
          <a:stretch/>
        </p:blipFill>
        <p:spPr bwMode="auto">
          <a:xfrm>
            <a:off x="11064552" y="116632"/>
            <a:ext cx="1100243" cy="550122"/>
          </a:xfrm>
          <a:prstGeom prst="rect">
            <a:avLst/>
          </a:prstGeom>
          <a:noFill/>
          <a:ln>
            <a:noFill/>
          </a:ln>
        </p:spPr>
      </p:pic>
    </p:spTree>
    <p:extLst>
      <p:ext uri="{BB962C8B-B14F-4D97-AF65-F5344CB8AC3E}">
        <p14:creationId xmlns:p14="http://schemas.microsoft.com/office/powerpoint/2010/main" val="341112045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20"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Lst>
  <p:hf sldNum="0" hdr="0" dt="0"/>
  <p:txStyles>
    <p:titleStyle>
      <a:lvl1pPr algn="l" rtl="0" eaLnBrk="0" fontAlgn="base" hangingPunct="0">
        <a:spcBef>
          <a:spcPct val="0"/>
        </a:spcBef>
        <a:spcAft>
          <a:spcPct val="0"/>
        </a:spcAft>
        <a:defRPr sz="2200">
          <a:solidFill>
            <a:srgbClr val="A02846"/>
          </a:solidFill>
          <a:latin typeface="+mj-lt"/>
          <a:ea typeface="+mj-ea"/>
          <a:cs typeface="+mj-cs"/>
        </a:defRPr>
      </a:lvl1pPr>
      <a:lvl2pPr algn="l" rtl="0" eaLnBrk="0" fontAlgn="base" hangingPunct="0">
        <a:spcBef>
          <a:spcPct val="0"/>
        </a:spcBef>
        <a:spcAft>
          <a:spcPct val="0"/>
        </a:spcAft>
        <a:defRPr sz="2200">
          <a:solidFill>
            <a:srgbClr val="A02846"/>
          </a:solidFill>
          <a:latin typeface="Arial" charset="0"/>
        </a:defRPr>
      </a:lvl2pPr>
      <a:lvl3pPr algn="l" rtl="0" eaLnBrk="0" fontAlgn="base" hangingPunct="0">
        <a:spcBef>
          <a:spcPct val="0"/>
        </a:spcBef>
        <a:spcAft>
          <a:spcPct val="0"/>
        </a:spcAft>
        <a:defRPr sz="2200">
          <a:solidFill>
            <a:srgbClr val="A02846"/>
          </a:solidFill>
          <a:latin typeface="Arial" charset="0"/>
        </a:defRPr>
      </a:lvl3pPr>
      <a:lvl4pPr algn="l" rtl="0" eaLnBrk="0" fontAlgn="base" hangingPunct="0">
        <a:spcBef>
          <a:spcPct val="0"/>
        </a:spcBef>
        <a:spcAft>
          <a:spcPct val="0"/>
        </a:spcAft>
        <a:defRPr sz="2200">
          <a:solidFill>
            <a:srgbClr val="A02846"/>
          </a:solidFill>
          <a:latin typeface="Arial" charset="0"/>
        </a:defRPr>
      </a:lvl4pPr>
      <a:lvl5pPr algn="l" rtl="0" eaLnBrk="0" fontAlgn="base" hangingPunct="0">
        <a:spcBef>
          <a:spcPct val="0"/>
        </a:spcBef>
        <a:spcAft>
          <a:spcPct val="0"/>
        </a:spcAft>
        <a:defRPr sz="2200">
          <a:solidFill>
            <a:srgbClr val="A02846"/>
          </a:solidFill>
          <a:latin typeface="Arial" charset="0"/>
        </a:defRPr>
      </a:lvl5pPr>
      <a:lvl6pPr marL="457200" algn="l" rtl="0" fontAlgn="base">
        <a:spcBef>
          <a:spcPct val="0"/>
        </a:spcBef>
        <a:spcAft>
          <a:spcPct val="0"/>
        </a:spcAft>
        <a:defRPr b="1">
          <a:solidFill>
            <a:schemeClr val="tx2"/>
          </a:solidFill>
          <a:latin typeface="Arial" charset="0"/>
        </a:defRPr>
      </a:lvl6pPr>
      <a:lvl7pPr marL="914400" algn="l" rtl="0" fontAlgn="base">
        <a:spcBef>
          <a:spcPct val="0"/>
        </a:spcBef>
        <a:spcAft>
          <a:spcPct val="0"/>
        </a:spcAft>
        <a:defRPr b="1">
          <a:solidFill>
            <a:schemeClr val="tx2"/>
          </a:solidFill>
          <a:latin typeface="Arial" charset="0"/>
        </a:defRPr>
      </a:lvl7pPr>
      <a:lvl8pPr marL="1371600" algn="l" rtl="0" fontAlgn="base">
        <a:spcBef>
          <a:spcPct val="0"/>
        </a:spcBef>
        <a:spcAft>
          <a:spcPct val="0"/>
        </a:spcAft>
        <a:defRPr b="1">
          <a:solidFill>
            <a:schemeClr val="tx2"/>
          </a:solidFill>
          <a:latin typeface="Arial" charset="0"/>
        </a:defRPr>
      </a:lvl8pPr>
      <a:lvl9pPr marL="1828800" algn="l" rtl="0" fontAlgn="base">
        <a:spcBef>
          <a:spcPct val="0"/>
        </a:spcBef>
        <a:spcAft>
          <a:spcPct val="0"/>
        </a:spcAft>
        <a:defRPr b="1">
          <a:solidFill>
            <a:schemeClr val="tx2"/>
          </a:solidFill>
          <a:latin typeface="Arial" charset="0"/>
        </a:defRPr>
      </a:lvl9pPr>
    </p:titleStyle>
    <p:body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xml"/><Relationship Id="rId7" Type="http://schemas.openxmlformats.org/officeDocument/2006/relationships/image" Target="../media/image23.svg"/><Relationship Id="rId2" Type="http://schemas.openxmlformats.org/officeDocument/2006/relationships/slideLayout" Target="../slideLayouts/slideLayout3.xml"/><Relationship Id="rId1" Type="http://schemas.openxmlformats.org/officeDocument/2006/relationships/tags" Target="../tags/tag105.xml"/><Relationship Id="rId6" Type="http://schemas.openxmlformats.org/officeDocument/2006/relationships/image" Target="../media/image22.png"/><Relationship Id="rId5" Type="http://schemas.openxmlformats.org/officeDocument/2006/relationships/image" Target="../media/image4.emf"/><Relationship Id="rId4" Type="http://schemas.openxmlformats.org/officeDocument/2006/relationships/oleObject" Target="../embeddings/oleObject64.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6.svg"/><Relationship Id="rId2" Type="http://schemas.openxmlformats.org/officeDocument/2006/relationships/slideLayout" Target="../slideLayouts/slideLayout16.xml"/><Relationship Id="rId1" Type="http://schemas.openxmlformats.org/officeDocument/2006/relationships/tags" Target="../tags/tag108.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65.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5.xml"/><Relationship Id="rId7" Type="http://schemas.openxmlformats.org/officeDocument/2006/relationships/image" Target="../media/image26.svg"/><Relationship Id="rId2" Type="http://schemas.openxmlformats.org/officeDocument/2006/relationships/slideLayout" Target="../slideLayouts/slideLayout16.xml"/><Relationship Id="rId1" Type="http://schemas.openxmlformats.org/officeDocument/2006/relationships/tags" Target="../tags/tag109.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6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6.xml"/><Relationship Id="rId7" Type="http://schemas.openxmlformats.org/officeDocument/2006/relationships/image" Target="../media/image26.svg"/><Relationship Id="rId2" Type="http://schemas.openxmlformats.org/officeDocument/2006/relationships/slideLayout" Target="../slideLayouts/slideLayout16.xml"/><Relationship Id="rId1" Type="http://schemas.openxmlformats.org/officeDocument/2006/relationships/tags" Target="../tags/tag110.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65.bin"/><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6.svg"/><Relationship Id="rId2" Type="http://schemas.openxmlformats.org/officeDocument/2006/relationships/slideLayout" Target="../slideLayouts/slideLayout16.xml"/><Relationship Id="rId1" Type="http://schemas.openxmlformats.org/officeDocument/2006/relationships/tags" Target="../tags/tag111.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6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7.xml"/><Relationship Id="rId7" Type="http://schemas.openxmlformats.org/officeDocument/2006/relationships/image" Target="../media/image23.svg"/><Relationship Id="rId2" Type="http://schemas.openxmlformats.org/officeDocument/2006/relationships/slideLayout" Target="../slideLayouts/slideLayout3.xml"/><Relationship Id="rId1" Type="http://schemas.openxmlformats.org/officeDocument/2006/relationships/tags" Target="../tags/tag112.xml"/><Relationship Id="rId6" Type="http://schemas.openxmlformats.org/officeDocument/2006/relationships/image" Target="../media/image22.png"/><Relationship Id="rId5" Type="http://schemas.openxmlformats.org/officeDocument/2006/relationships/image" Target="../media/image4.emf"/><Relationship Id="rId4" Type="http://schemas.openxmlformats.org/officeDocument/2006/relationships/oleObject" Target="../embeddings/oleObject6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6.svg"/><Relationship Id="rId2" Type="http://schemas.openxmlformats.org/officeDocument/2006/relationships/slideLayout" Target="../slideLayouts/slideLayout16.xml"/><Relationship Id="rId1" Type="http://schemas.openxmlformats.org/officeDocument/2006/relationships/tags" Target="../tags/tag113.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65.bin"/></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6.svg"/><Relationship Id="rId2" Type="http://schemas.openxmlformats.org/officeDocument/2006/relationships/slideLayout" Target="../slideLayouts/slideLayout16.xml"/><Relationship Id="rId1" Type="http://schemas.openxmlformats.org/officeDocument/2006/relationships/tags" Target="../tags/tag114.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65.bin"/></Relationships>
</file>

<file path=ppt/slides/_rels/slide3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notesSlide" Target="../notesSlides/notesSlide20.xml"/><Relationship Id="rId7" Type="http://schemas.openxmlformats.org/officeDocument/2006/relationships/image" Target="../media/image26.svg"/><Relationship Id="rId2" Type="http://schemas.openxmlformats.org/officeDocument/2006/relationships/slideLayout" Target="../slideLayouts/slideLayout16.xml"/><Relationship Id="rId1" Type="http://schemas.openxmlformats.org/officeDocument/2006/relationships/tags" Target="../tags/tag115.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65.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22.xml"/><Relationship Id="rId7" Type="http://schemas.openxmlformats.org/officeDocument/2006/relationships/image" Target="../media/image26.svg"/><Relationship Id="rId2" Type="http://schemas.openxmlformats.org/officeDocument/2006/relationships/slideLayout" Target="../slideLayouts/slideLayout16.xml"/><Relationship Id="rId1" Type="http://schemas.openxmlformats.org/officeDocument/2006/relationships/tags" Target="../tags/tag116.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65.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3.xml"/><Relationship Id="rId7" Type="http://schemas.openxmlformats.org/officeDocument/2006/relationships/image" Target="../media/image23.svg"/><Relationship Id="rId2" Type="http://schemas.openxmlformats.org/officeDocument/2006/relationships/slideLayout" Target="../slideLayouts/slideLayout3.xml"/><Relationship Id="rId1" Type="http://schemas.openxmlformats.org/officeDocument/2006/relationships/tags" Target="../tags/tag117.xml"/><Relationship Id="rId6" Type="http://schemas.openxmlformats.org/officeDocument/2006/relationships/image" Target="../media/image22.png"/><Relationship Id="rId5" Type="http://schemas.openxmlformats.org/officeDocument/2006/relationships/image" Target="../media/image4.emf"/><Relationship Id="rId4" Type="http://schemas.openxmlformats.org/officeDocument/2006/relationships/oleObject" Target="../embeddings/oleObject64.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4.xml"/><Relationship Id="rId7" Type="http://schemas.openxmlformats.org/officeDocument/2006/relationships/image" Target="../media/image26.svg"/><Relationship Id="rId2" Type="http://schemas.openxmlformats.org/officeDocument/2006/relationships/slideLayout" Target="../slideLayouts/slideLayout16.xml"/><Relationship Id="rId1" Type="http://schemas.openxmlformats.org/officeDocument/2006/relationships/tags" Target="../tags/tag118.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65.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6.svg"/><Relationship Id="rId2" Type="http://schemas.openxmlformats.org/officeDocument/2006/relationships/slideLayout" Target="../slideLayouts/slideLayout16.xml"/><Relationship Id="rId1" Type="http://schemas.openxmlformats.org/officeDocument/2006/relationships/tags" Target="../tags/tag119.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6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6.svg"/><Relationship Id="rId2" Type="http://schemas.openxmlformats.org/officeDocument/2006/relationships/slideLayout" Target="../slideLayouts/slideLayout16.xml"/><Relationship Id="rId1" Type="http://schemas.openxmlformats.org/officeDocument/2006/relationships/tags" Target="../tags/tag106.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65.bin"/></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28.xml"/><Relationship Id="rId7" Type="http://schemas.openxmlformats.org/officeDocument/2006/relationships/image" Target="../media/image26.svg"/><Relationship Id="rId2" Type="http://schemas.openxmlformats.org/officeDocument/2006/relationships/slideLayout" Target="../slideLayouts/slideLayout16.xml"/><Relationship Id="rId1" Type="http://schemas.openxmlformats.org/officeDocument/2006/relationships/tags" Target="../tags/tag120.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65.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notesSlide" Target="../notesSlides/notesSlide30.xml"/><Relationship Id="rId7" Type="http://schemas.openxmlformats.org/officeDocument/2006/relationships/image" Target="../media/image26.svg"/><Relationship Id="rId2" Type="http://schemas.openxmlformats.org/officeDocument/2006/relationships/slideLayout" Target="../slideLayouts/slideLayout16.xml"/><Relationship Id="rId1" Type="http://schemas.openxmlformats.org/officeDocument/2006/relationships/tags" Target="../tags/tag121.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65.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8" Type="http://schemas.openxmlformats.org/officeDocument/2006/relationships/hyperlink" Target="https://www.wango.org/" TargetMode="External"/><Relationship Id="rId3" Type="http://schemas.openxmlformats.org/officeDocument/2006/relationships/hyperlink" Target="https://www.economiesuisse.ch/de" TargetMode="External"/><Relationship Id="rId7" Type="http://schemas.openxmlformats.org/officeDocument/2006/relationships/hyperlink" Target="https://www.eqs.com/"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hyperlink" Target="https://www.swisscleantech.ch/" TargetMode="External"/><Relationship Id="rId5" Type="http://schemas.openxmlformats.org/officeDocument/2006/relationships/hyperlink" Target="https://www.scienceindustries.ch/" TargetMode="External"/><Relationship Id="rId4" Type="http://schemas.openxmlformats.org/officeDocument/2006/relationships/hyperlink" Target="https://www.swissmem.ch/de/inde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32.xml"/><Relationship Id="rId7" Type="http://schemas.openxmlformats.org/officeDocument/2006/relationships/image" Target="../media/image26.svg"/><Relationship Id="rId2" Type="http://schemas.openxmlformats.org/officeDocument/2006/relationships/slideLayout" Target="../slideLayouts/slideLayout16.xml"/><Relationship Id="rId1" Type="http://schemas.openxmlformats.org/officeDocument/2006/relationships/tags" Target="../tags/tag122.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65.bin"/></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6.svg"/><Relationship Id="rId2" Type="http://schemas.openxmlformats.org/officeDocument/2006/relationships/slideLayout" Target="../slideLayouts/slideLayout16.xml"/><Relationship Id="rId1" Type="http://schemas.openxmlformats.org/officeDocument/2006/relationships/tags" Target="../tags/tag107.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65.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45BC0E-71DC-390E-C7F4-11530FAD04A4}"/>
              </a:ext>
            </a:extLst>
          </p:cNvPr>
          <p:cNvGraphicFramePr>
            <a:graphicFrameLocks noChangeAspect="1"/>
          </p:cNvGraphicFramePr>
          <p:nvPr>
            <p:custDataLst>
              <p:tags r:id="rId1"/>
            </p:custDataLst>
            <p:extLst>
              <p:ext uri="{D42A27DB-BD31-4B8C-83A1-F6EECF244321}">
                <p14:modId xmlns:p14="http://schemas.microsoft.com/office/powerpoint/2010/main" val="303900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ct 7" hidden="1">
                        <a:extLst>
                          <a:ext uri="{FF2B5EF4-FFF2-40B4-BE49-F238E27FC236}">
                            <a16:creationId xmlns:a16="http://schemas.microsoft.com/office/drawing/2014/main" id="{6E45BC0E-71DC-390E-C7F4-11530FAD04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1A80D49D-269E-85AC-9677-FE677AA20EDB}"/>
              </a:ext>
            </a:extLst>
          </p:cNvPr>
          <p:cNvSpPr>
            <a:spLocks noGrp="1"/>
          </p:cNvSpPr>
          <p:nvPr>
            <p:ph type="body" sz="quarter" idx="10"/>
          </p:nvPr>
        </p:nvSpPr>
        <p:spPr/>
        <p:txBody>
          <a:bodyPr/>
          <a:lstStyle/>
          <a:p>
            <a:r>
              <a:rPr lang="de-CH" b="1" dirty="0"/>
              <a:t>Stakeholder Analysis</a:t>
            </a:r>
          </a:p>
          <a:p>
            <a:endParaRPr lang="de-CH" dirty="0"/>
          </a:p>
        </p:txBody>
      </p:sp>
      <p:sp>
        <p:nvSpPr>
          <p:cNvPr id="3" name="Textplatzhalter 2">
            <a:extLst>
              <a:ext uri="{FF2B5EF4-FFF2-40B4-BE49-F238E27FC236}">
                <a16:creationId xmlns:a16="http://schemas.microsoft.com/office/drawing/2014/main" id="{8D541964-C1E6-A88C-33B9-A5C5E19DCA17}"/>
              </a:ext>
            </a:extLst>
          </p:cNvPr>
          <p:cNvSpPr>
            <a:spLocks noGrp="1"/>
          </p:cNvSpPr>
          <p:nvPr>
            <p:ph type="body" sz="quarter" idx="11"/>
          </p:nvPr>
        </p:nvSpPr>
        <p:spPr/>
        <p:txBody>
          <a:bodyPr/>
          <a:lstStyle/>
          <a:p>
            <a:r>
              <a:rPr lang="de-CH" dirty="0"/>
              <a:t>Chapter 1: </a:t>
            </a:r>
            <a:r>
              <a:rPr lang="de-CH" dirty="0" err="1"/>
              <a:t>Introduction</a:t>
            </a:r>
            <a:r>
              <a:rPr lang="de-CH" dirty="0"/>
              <a:t> &amp; </a:t>
            </a:r>
            <a:r>
              <a:rPr lang="de-CH" dirty="0" err="1"/>
              <a:t>Initialization</a:t>
            </a:r>
            <a:endParaRPr lang="de-CH" dirty="0"/>
          </a:p>
        </p:txBody>
      </p:sp>
      <p:sp>
        <p:nvSpPr>
          <p:cNvPr id="4" name="Textplatzhalter 3">
            <a:extLst>
              <a:ext uri="{FF2B5EF4-FFF2-40B4-BE49-F238E27FC236}">
                <a16:creationId xmlns:a16="http://schemas.microsoft.com/office/drawing/2014/main" id="{F761C6DB-5C77-687B-5E96-BDEA6B91A75D}"/>
              </a:ext>
            </a:extLst>
          </p:cNvPr>
          <p:cNvSpPr>
            <a:spLocks noGrp="1"/>
          </p:cNvSpPr>
          <p:nvPr>
            <p:ph type="body" sz="quarter" idx="12"/>
          </p:nvPr>
        </p:nvSpPr>
        <p:spPr/>
        <p:txBody>
          <a:bodyPr/>
          <a:lstStyle/>
          <a:p>
            <a:r>
              <a:rPr lang="de-CH" dirty="0"/>
              <a:t>Universität </a:t>
            </a:r>
            <a:r>
              <a:rPr lang="de-CH" dirty="0" err="1"/>
              <a:t>St.Gallen</a:t>
            </a:r>
            <a:endParaRPr lang="de-CH" dirty="0"/>
          </a:p>
        </p:txBody>
      </p:sp>
      <p:sp>
        <p:nvSpPr>
          <p:cNvPr id="5" name="Textplatzhalter 4">
            <a:extLst>
              <a:ext uri="{FF2B5EF4-FFF2-40B4-BE49-F238E27FC236}">
                <a16:creationId xmlns:a16="http://schemas.microsoft.com/office/drawing/2014/main" id="{7BF58CC4-E355-5C34-96A7-5179DAF40638}"/>
              </a:ext>
            </a:extLst>
          </p:cNvPr>
          <p:cNvSpPr>
            <a:spLocks noGrp="1"/>
          </p:cNvSpPr>
          <p:nvPr>
            <p:ph type="body" sz="quarter" idx="13"/>
          </p:nvPr>
        </p:nvSpPr>
        <p:spPr/>
        <p:txBody>
          <a:bodyPr/>
          <a:lstStyle/>
          <a:p>
            <a:r>
              <a:rPr lang="de-CH" dirty="0"/>
              <a:t>Berner Fachhochschule</a:t>
            </a:r>
          </a:p>
          <a:p>
            <a:endParaRPr lang="de-CH" dirty="0"/>
          </a:p>
        </p:txBody>
      </p:sp>
      <p:sp>
        <p:nvSpPr>
          <p:cNvPr id="6" name="Textplatzhalter 5">
            <a:extLst>
              <a:ext uri="{FF2B5EF4-FFF2-40B4-BE49-F238E27FC236}">
                <a16:creationId xmlns:a16="http://schemas.microsoft.com/office/drawing/2014/main" id="{12282481-B158-AEAC-3994-612550BA8ED2}"/>
              </a:ext>
            </a:extLst>
          </p:cNvPr>
          <p:cNvSpPr>
            <a:spLocks noGrp="1"/>
          </p:cNvSpPr>
          <p:nvPr>
            <p:ph type="body" sz="quarter" idx="16"/>
          </p:nvPr>
        </p:nvSpPr>
        <p:spPr/>
        <p:txBody>
          <a:bodyPr/>
          <a:lstStyle/>
          <a:p>
            <a:r>
              <a:rPr lang="de-CH" dirty="0"/>
              <a:t>08.04.2024</a:t>
            </a:r>
          </a:p>
        </p:txBody>
      </p:sp>
      <p:sp>
        <p:nvSpPr>
          <p:cNvPr id="7" name="Textplatzhalter 6">
            <a:extLst>
              <a:ext uri="{FF2B5EF4-FFF2-40B4-BE49-F238E27FC236}">
                <a16:creationId xmlns:a16="http://schemas.microsoft.com/office/drawing/2014/main" id="{4FA877E9-2C86-6B40-8F33-CD37558C14AF}"/>
              </a:ext>
            </a:extLst>
          </p:cNvPr>
          <p:cNvSpPr>
            <a:spLocks noGrp="1"/>
          </p:cNvSpPr>
          <p:nvPr>
            <p:ph type="body" sz="quarter" idx="17"/>
          </p:nvPr>
        </p:nvSpPr>
        <p:spPr/>
        <p:txBody>
          <a:bodyPr/>
          <a:lstStyle/>
          <a:p>
            <a:r>
              <a:rPr lang="de-CH" dirty="0"/>
              <a:t>Biel</a:t>
            </a:r>
          </a:p>
        </p:txBody>
      </p:sp>
      <p:sp>
        <p:nvSpPr>
          <p:cNvPr id="11" name="Textplatzhalter 10">
            <a:extLst>
              <a:ext uri="{FF2B5EF4-FFF2-40B4-BE49-F238E27FC236}">
                <a16:creationId xmlns:a16="http://schemas.microsoft.com/office/drawing/2014/main" id="{D7C33DCF-DAB1-6543-820D-0433CB645E40}"/>
              </a:ext>
            </a:extLst>
          </p:cNvPr>
          <p:cNvSpPr>
            <a:spLocks noGrp="1"/>
          </p:cNvSpPr>
          <p:nvPr>
            <p:ph type="body" sz="quarter" idx="18"/>
          </p:nvPr>
        </p:nvSpPr>
        <p:spPr/>
        <p:txBody>
          <a:bodyPr/>
          <a:lstStyle/>
          <a:p>
            <a:endParaRPr lang="de-CH"/>
          </a:p>
        </p:txBody>
      </p:sp>
      <p:pic>
        <p:nvPicPr>
          <p:cNvPr id="9" name="Graphic 4">
            <a:extLst>
              <a:ext uri="{FF2B5EF4-FFF2-40B4-BE49-F238E27FC236}">
                <a16:creationId xmlns:a16="http://schemas.microsoft.com/office/drawing/2014/main" id="{3C7B3431-362E-15C4-5D7A-7B670D90A0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99656" y="6309320"/>
            <a:ext cx="216024" cy="370326"/>
          </a:xfrm>
          <a:prstGeom prst="rect">
            <a:avLst/>
          </a:prstGeom>
        </p:spPr>
      </p:pic>
      <p:pic>
        <p:nvPicPr>
          <p:cNvPr id="10" name="Picture 2" descr="University of St.Gallen – GSERM">
            <a:extLst>
              <a:ext uri="{FF2B5EF4-FFF2-40B4-BE49-F238E27FC236}">
                <a16:creationId xmlns:a16="http://schemas.microsoft.com/office/drawing/2014/main" id="{49EF2996-6129-B8CD-D5C6-7A50674A92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778" y="6309320"/>
            <a:ext cx="1780346" cy="37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1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23F607-2BE7-09B0-A52B-5FC668A341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7" name="Object 6" hidden="1">
                        <a:extLst>
                          <a:ext uri="{FF2B5EF4-FFF2-40B4-BE49-F238E27FC236}">
                            <a16:creationId xmlns:a16="http://schemas.microsoft.com/office/drawing/2014/main" id="{3423F607-2BE7-09B0-A52B-5FC668A341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560C4A9-DBBE-E6FB-8A4B-865A1D0ACC54}"/>
              </a:ext>
            </a:extLst>
          </p:cNvPr>
          <p:cNvSpPr>
            <a:spLocks noGrp="1"/>
          </p:cNvSpPr>
          <p:nvPr>
            <p:ph type="body" sz="quarter" idx="11"/>
          </p:nvPr>
        </p:nvSpPr>
        <p:spPr/>
        <p:txBody>
          <a:bodyPr/>
          <a:lstStyle/>
          <a:p>
            <a:r>
              <a:rPr lang="de-CH" dirty="0"/>
              <a:t>Information Gathering</a:t>
            </a:r>
            <a:endParaRPr lang="en-US" dirty="0"/>
          </a:p>
        </p:txBody>
      </p:sp>
      <p:sp>
        <p:nvSpPr>
          <p:cNvPr id="5" name="Title 4">
            <a:extLst>
              <a:ext uri="{FF2B5EF4-FFF2-40B4-BE49-F238E27FC236}">
                <a16:creationId xmlns:a16="http://schemas.microsoft.com/office/drawing/2014/main" id="{E1F6510A-6FDB-02BE-F576-F325A990C55E}"/>
              </a:ext>
            </a:extLst>
          </p:cNvPr>
          <p:cNvSpPr>
            <a:spLocks noGrp="1"/>
          </p:cNvSpPr>
          <p:nvPr>
            <p:ph type="title"/>
          </p:nvPr>
        </p:nvSpPr>
        <p:spPr>
          <a:ln>
            <a:noFill/>
          </a:ln>
        </p:spPr>
        <p:txBody>
          <a:bodyPr vert="horz"/>
          <a:lstStyle/>
          <a:p>
            <a:r>
              <a:rPr lang="de-DE" dirty="0"/>
              <a:t>Task: </a:t>
            </a:r>
            <a:r>
              <a:rPr lang="de-DE" dirty="0" err="1"/>
              <a:t>Identify</a:t>
            </a:r>
            <a:r>
              <a:rPr lang="de-DE" dirty="0"/>
              <a:t> </a:t>
            </a:r>
            <a:r>
              <a:rPr lang="de-DE" dirty="0" err="1"/>
              <a:t>Existing</a:t>
            </a:r>
            <a:r>
              <a:rPr lang="de-DE" dirty="0"/>
              <a:t> Stakeholder-Knowledge </a:t>
            </a:r>
            <a:r>
              <a:rPr lang="de-DE" dirty="0" err="1"/>
              <a:t>within</a:t>
            </a:r>
            <a:r>
              <a:rPr lang="de-DE" dirty="0"/>
              <a:t> </a:t>
            </a:r>
            <a:r>
              <a:rPr lang="de-DE" dirty="0" err="1"/>
              <a:t>your</a:t>
            </a:r>
            <a:r>
              <a:rPr lang="de-DE" dirty="0"/>
              <a:t> Company</a:t>
            </a:r>
            <a:endParaRPr lang="de-CH" dirty="0"/>
          </a:p>
        </p:txBody>
      </p:sp>
      <p:sp>
        <p:nvSpPr>
          <p:cNvPr id="2" name="Textplatzhalter 1">
            <a:extLst>
              <a:ext uri="{FF2B5EF4-FFF2-40B4-BE49-F238E27FC236}">
                <a16:creationId xmlns:a16="http://schemas.microsoft.com/office/drawing/2014/main" id="{46CB4FA6-00F3-CC9E-A111-017E1B6DFB5C}"/>
              </a:ext>
            </a:extLst>
          </p:cNvPr>
          <p:cNvSpPr txBox="1">
            <a:spLocks/>
          </p:cNvSpPr>
          <p:nvPr/>
        </p:nvSpPr>
        <p:spPr>
          <a:xfrm>
            <a:off x="4368000" y="1557000"/>
            <a:ext cx="7343383" cy="4729262"/>
          </a:xfrm>
          <a:prstGeom prst="rect">
            <a:avLst/>
          </a:prstGeom>
        </p:spPr>
        <p:txBody>
          <a:bodyPr/>
          <a:lst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Consolidate all available information about your stakeholders from internal and external sources within your company.</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This process aids in forming an initial understanding of your stakeholder landscape.</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Leverage synergies by assigning each team member to gather pertinent information from their specific area of expertise.</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Check the hints on internal and external data sources on the next slides.</a:t>
            </a:r>
          </a:p>
        </p:txBody>
      </p:sp>
      <p:pic>
        <p:nvPicPr>
          <p:cNvPr id="3" name="Graphic 31" descr="Customer review with solid fill">
            <a:extLst>
              <a:ext uri="{FF2B5EF4-FFF2-40B4-BE49-F238E27FC236}">
                <a16:creationId xmlns:a16="http://schemas.microsoft.com/office/drawing/2014/main" id="{CA1C3763-3498-84E2-CF76-660EC23EEE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00" y="1868872"/>
            <a:ext cx="3475519" cy="3475519"/>
          </a:xfrm>
          <a:prstGeom prst="rect">
            <a:avLst/>
          </a:prstGeom>
        </p:spPr>
      </p:pic>
    </p:spTree>
    <p:extLst>
      <p:ext uri="{BB962C8B-B14F-4D97-AF65-F5344CB8AC3E}">
        <p14:creationId xmlns:p14="http://schemas.microsoft.com/office/powerpoint/2010/main" val="284522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F5F9FF7-9CCD-0FD2-DFC5-7DEF93932745}"/>
              </a:ext>
            </a:extLst>
          </p:cNvPr>
          <p:cNvSpPr>
            <a:spLocks noGrp="1"/>
          </p:cNvSpPr>
          <p:nvPr>
            <p:ph type="body" sz="quarter" idx="12"/>
          </p:nvPr>
        </p:nvSpPr>
        <p:spPr/>
        <p:txBody>
          <a:bodyPr/>
          <a:lstStyle/>
          <a:p>
            <a:pPr marL="285750" indent="-285750">
              <a:buClr>
                <a:srgbClr val="1F4E79"/>
              </a:buClr>
              <a:buFont typeface="Wingdings" panose="05000000000000000000" pitchFamily="2" charset="2"/>
              <a:buChar char="§"/>
            </a:pPr>
            <a:r>
              <a:rPr lang="en-US" sz="1600" b="0" dirty="0"/>
              <a:t>Internal company documentation and reports:</a:t>
            </a:r>
            <a:endParaRPr lang="de-CH" sz="1600" b="0" dirty="0"/>
          </a:p>
          <a:p>
            <a:pPr marL="800100" lvl="1" indent="-342900">
              <a:lnSpc>
                <a:spcPct val="100000"/>
              </a:lnSpc>
              <a:spcBef>
                <a:spcPts val="0"/>
              </a:spcBef>
              <a:spcAft>
                <a:spcPts val="0"/>
              </a:spcAft>
              <a:buFont typeface="Symbol" panose="05050102010706020507" pitchFamily="18" charset="2"/>
              <a:buChar char="-"/>
            </a:pPr>
            <a:r>
              <a:rPr lang="en-US" dirty="0"/>
              <a:t>Where to find: Company intranet, departmental folders, project management tools, organizational charts.</a:t>
            </a:r>
          </a:p>
          <a:p>
            <a:pPr marL="800100" lvl="1" indent="-342900">
              <a:lnSpc>
                <a:spcPct val="100000"/>
              </a:lnSpc>
              <a:spcBef>
                <a:spcPts val="0"/>
              </a:spcBef>
              <a:spcAft>
                <a:spcPts val="0"/>
              </a:spcAft>
              <a:buFont typeface="Symbol" panose="05050102010706020507" pitchFamily="18" charset="2"/>
              <a:buChar char="-"/>
            </a:pPr>
            <a:r>
              <a:rPr lang="en-US" dirty="0"/>
              <a:t>What to look for: Previous stakeholder analyses, project reports, annual reports, meeting minutes documenting stakeholder interactions.</a:t>
            </a:r>
          </a:p>
          <a:p>
            <a:pPr marL="457200" lvl="1">
              <a:lnSpc>
                <a:spcPct val="100000"/>
              </a:lnSpc>
              <a:spcBef>
                <a:spcPts val="0"/>
              </a:spcBef>
              <a:spcAft>
                <a:spcPts val="0"/>
              </a:spcAft>
              <a:buNone/>
            </a:pPr>
            <a:endParaRPr lang="en-US" dirty="0"/>
          </a:p>
          <a:p>
            <a:pPr marL="285750" indent="-285750">
              <a:buClr>
                <a:srgbClr val="1F4E79"/>
              </a:buClr>
              <a:buFont typeface="Wingdings" panose="05000000000000000000" pitchFamily="2" charset="2"/>
              <a:buChar char="§"/>
            </a:pPr>
            <a:r>
              <a:rPr lang="en-US" sz="1600" b="0" dirty="0"/>
              <a:t>CRM (Customer Relationship Management) systems:</a:t>
            </a:r>
            <a:endParaRPr lang="de-CH" sz="1600" b="0" dirty="0"/>
          </a:p>
          <a:p>
            <a:pPr marL="800100" lvl="1" indent="-342900">
              <a:lnSpc>
                <a:spcPct val="100000"/>
              </a:lnSpc>
              <a:spcBef>
                <a:spcPts val="0"/>
              </a:spcBef>
              <a:spcAft>
                <a:spcPts val="0"/>
              </a:spcAft>
              <a:buFont typeface="Symbol" panose="05050102010706020507" pitchFamily="18" charset="2"/>
              <a:buChar char="-"/>
            </a:pPr>
            <a:r>
              <a:rPr lang="en-US" dirty="0"/>
              <a:t>Where to find: Sales and marketing departments.</a:t>
            </a:r>
          </a:p>
          <a:p>
            <a:pPr marL="800100" lvl="1" indent="-342900">
              <a:lnSpc>
                <a:spcPct val="100000"/>
              </a:lnSpc>
              <a:spcBef>
                <a:spcPts val="0"/>
              </a:spcBef>
              <a:spcAft>
                <a:spcPts val="0"/>
              </a:spcAft>
              <a:buFont typeface="Symbol" panose="05050102010706020507" pitchFamily="18" charset="2"/>
              <a:buChar char="-"/>
            </a:pPr>
            <a:r>
              <a:rPr lang="en-US" dirty="0"/>
              <a:t>What to look for: Contact details, communication history, customer feedback, contract details, contract registers that can give an indication of customer and partner requirements and expectations.</a:t>
            </a:r>
          </a:p>
          <a:p>
            <a:pPr marL="457200" lvl="1">
              <a:lnSpc>
                <a:spcPct val="100000"/>
              </a:lnSpc>
              <a:spcBef>
                <a:spcPts val="0"/>
              </a:spcBef>
              <a:spcAft>
                <a:spcPts val="0"/>
              </a:spcAft>
              <a:buNone/>
            </a:pPr>
            <a:endParaRPr lang="en-US" dirty="0"/>
          </a:p>
          <a:p>
            <a:pPr marL="285750" indent="-285750">
              <a:buClr>
                <a:srgbClr val="1F4E79"/>
              </a:buClr>
              <a:buFont typeface="Wingdings" panose="05000000000000000000" pitchFamily="2" charset="2"/>
              <a:buChar char="§"/>
            </a:pPr>
            <a:r>
              <a:rPr lang="de-CH" sz="1600" b="0" dirty="0"/>
              <a:t>ERP </a:t>
            </a:r>
            <a:r>
              <a:rPr lang="de-CH" sz="1600" b="0" dirty="0" err="1"/>
              <a:t>systems</a:t>
            </a:r>
            <a:r>
              <a:rPr lang="de-CH" sz="1600" b="0" dirty="0"/>
              <a:t> (Enterprise </a:t>
            </a:r>
            <a:r>
              <a:rPr lang="de-CH" sz="1600" b="0" dirty="0" err="1"/>
              <a:t>Resource</a:t>
            </a:r>
            <a:r>
              <a:rPr lang="de-CH" sz="1600" b="0" dirty="0"/>
              <a:t> </a:t>
            </a:r>
            <a:r>
              <a:rPr lang="de-CH" sz="1600" b="0" dirty="0" err="1"/>
              <a:t>Planning</a:t>
            </a:r>
            <a:r>
              <a:rPr lang="de-CH" sz="1600" b="0" dirty="0"/>
              <a:t>):</a:t>
            </a:r>
          </a:p>
          <a:p>
            <a:pPr marL="800100" lvl="1" indent="-342900">
              <a:lnSpc>
                <a:spcPct val="100000"/>
              </a:lnSpc>
              <a:spcBef>
                <a:spcPts val="0"/>
              </a:spcBef>
              <a:spcAft>
                <a:spcPts val="0"/>
              </a:spcAft>
              <a:buFont typeface="Symbol" panose="05050102010706020507" pitchFamily="18" charset="2"/>
              <a:buChar char="-"/>
            </a:pPr>
            <a:r>
              <a:rPr lang="en-US" dirty="0"/>
              <a:t>Where to find: Logistics, purchasing, production and finance departments.</a:t>
            </a:r>
          </a:p>
          <a:p>
            <a:pPr marL="800100" lvl="1" indent="-342900">
              <a:lnSpc>
                <a:spcPct val="100000"/>
              </a:lnSpc>
              <a:spcBef>
                <a:spcPts val="0"/>
              </a:spcBef>
              <a:spcAft>
                <a:spcPts val="0"/>
              </a:spcAft>
              <a:buFont typeface="Symbol" panose="05050102010706020507" pitchFamily="18" charset="2"/>
              <a:buChar char="-"/>
            </a:pPr>
            <a:r>
              <a:rPr lang="en-US" dirty="0"/>
              <a:t>What to look for: Information on suppliers, logistics partners, cost structures that provide insights into the supply chain and potential efficiency or sustainability requirements.</a:t>
            </a:r>
            <a:endParaRPr lang="de-CH" dirty="0"/>
          </a:p>
          <a:p>
            <a:pPr marL="457200" lvl="1">
              <a:lnSpc>
                <a:spcPct val="100000"/>
              </a:lnSpc>
              <a:spcBef>
                <a:spcPts val="0"/>
              </a:spcBef>
              <a:spcAft>
                <a:spcPts val="0"/>
              </a:spcAft>
              <a:buNone/>
            </a:pPr>
            <a:endParaRPr lang="en-US" dirty="0"/>
          </a:p>
        </p:txBody>
      </p:sp>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Information Gathering</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de-CH" dirty="0"/>
              <a:t>Internal Data Sources</a:t>
            </a:r>
            <a:endParaRPr lang="en-US" dirty="0"/>
          </a:p>
        </p:txBody>
      </p:sp>
    </p:spTree>
    <p:extLst>
      <p:ext uri="{BB962C8B-B14F-4D97-AF65-F5344CB8AC3E}">
        <p14:creationId xmlns:p14="http://schemas.microsoft.com/office/powerpoint/2010/main" val="29655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F5F9FF7-9CCD-0FD2-DFC5-7DEF93932745}"/>
              </a:ext>
            </a:extLst>
          </p:cNvPr>
          <p:cNvSpPr>
            <a:spLocks noGrp="1"/>
          </p:cNvSpPr>
          <p:nvPr>
            <p:ph type="body" sz="quarter" idx="12"/>
          </p:nvPr>
        </p:nvSpPr>
        <p:spPr>
          <a:xfrm>
            <a:off x="551382" y="1556792"/>
            <a:ext cx="11160001" cy="4536208"/>
          </a:xfrm>
        </p:spPr>
        <p:txBody>
          <a:bodyPr/>
          <a:lstStyle/>
          <a:p>
            <a:pPr marL="285750" indent="-285750">
              <a:buClr>
                <a:srgbClr val="1F4E79"/>
              </a:buClr>
              <a:buFont typeface="Wingdings" panose="05000000000000000000" pitchFamily="2" charset="2"/>
              <a:buChar char="§"/>
            </a:pPr>
            <a:r>
              <a:rPr lang="en-US" sz="1600" b="0" dirty="0"/>
              <a:t>Industry reports and market studies:</a:t>
            </a:r>
            <a:endParaRPr lang="de-CH" sz="1600" b="0" dirty="0"/>
          </a:p>
          <a:p>
            <a:pPr marL="800100" lvl="1" indent="-342900">
              <a:lnSpc>
                <a:spcPct val="100000"/>
              </a:lnSpc>
              <a:spcBef>
                <a:spcPts val="0"/>
              </a:spcBef>
              <a:spcAft>
                <a:spcPts val="0"/>
              </a:spcAft>
              <a:buFont typeface="Symbol" panose="05050102010706020507" pitchFamily="18" charset="2"/>
              <a:buChar char="-"/>
            </a:pPr>
            <a:r>
              <a:rPr lang="en-US" dirty="0"/>
              <a:t>Where to find them: Online databases such as Statista, industry associations, and consulting companies.</a:t>
            </a:r>
          </a:p>
          <a:p>
            <a:pPr marL="800100" lvl="1" indent="-342900">
              <a:lnSpc>
                <a:spcPct val="100000"/>
              </a:lnSpc>
              <a:spcBef>
                <a:spcPts val="0"/>
              </a:spcBef>
              <a:spcAft>
                <a:spcPts val="0"/>
              </a:spcAft>
              <a:buFont typeface="Symbol" panose="05050102010706020507" pitchFamily="18" charset="2"/>
              <a:buChar char="-"/>
            </a:pPr>
            <a:r>
              <a:rPr lang="en-US" dirty="0"/>
              <a:t>What to look for: Trends, challenges, and best practices in the industry that can highlight stakeholder requirements.</a:t>
            </a:r>
          </a:p>
          <a:p>
            <a:pPr marL="457200" lvl="1">
              <a:lnSpc>
                <a:spcPct val="100000"/>
              </a:lnSpc>
              <a:spcBef>
                <a:spcPts val="0"/>
              </a:spcBef>
              <a:spcAft>
                <a:spcPts val="0"/>
              </a:spcAft>
              <a:buNone/>
            </a:pPr>
            <a:endParaRPr lang="en-US" dirty="0"/>
          </a:p>
          <a:p>
            <a:pPr marL="285750" indent="-285750">
              <a:buClr>
                <a:srgbClr val="1F4E79"/>
              </a:buClr>
              <a:buFont typeface="Wingdings" panose="05000000000000000000" pitchFamily="2" charset="2"/>
              <a:buChar char="§"/>
            </a:pPr>
            <a:r>
              <a:rPr lang="de-CH" sz="1600" b="0" dirty="0"/>
              <a:t>Trade </a:t>
            </a:r>
            <a:r>
              <a:rPr lang="de-CH" sz="1600" b="0" dirty="0" err="1"/>
              <a:t>journals</a:t>
            </a:r>
            <a:r>
              <a:rPr lang="de-CH" sz="1600" b="0" dirty="0"/>
              <a:t> and </a:t>
            </a:r>
            <a:r>
              <a:rPr lang="de-CH" sz="1600" b="0" dirty="0" err="1"/>
              <a:t>publications</a:t>
            </a:r>
            <a:r>
              <a:rPr lang="de-CH" sz="1600" b="0" dirty="0"/>
              <a:t>:</a:t>
            </a:r>
          </a:p>
          <a:p>
            <a:pPr marL="800100" lvl="1" indent="-342900">
              <a:lnSpc>
                <a:spcPct val="100000"/>
              </a:lnSpc>
              <a:spcBef>
                <a:spcPts val="0"/>
              </a:spcBef>
              <a:spcAft>
                <a:spcPts val="0"/>
              </a:spcAft>
              <a:buFont typeface="Symbol" panose="05050102010706020507" pitchFamily="18" charset="2"/>
              <a:buChar char="-"/>
            </a:pPr>
            <a:r>
              <a:rPr lang="en-US" dirty="0"/>
              <a:t>Where to find: Libraries and online portals for specific trade journals.</a:t>
            </a:r>
          </a:p>
          <a:p>
            <a:pPr marL="800100" lvl="1" indent="-342900">
              <a:lnSpc>
                <a:spcPct val="100000"/>
              </a:lnSpc>
              <a:spcBef>
                <a:spcPts val="0"/>
              </a:spcBef>
              <a:spcAft>
                <a:spcPts val="0"/>
              </a:spcAft>
              <a:buFont typeface="Symbol" panose="05050102010706020507" pitchFamily="18" charset="2"/>
              <a:buChar char="-"/>
            </a:pPr>
            <a:r>
              <a:rPr lang="en-US" dirty="0"/>
              <a:t>Articles and studies that provide insights into new developments, regulatory changes, and industry standards.</a:t>
            </a:r>
          </a:p>
          <a:p>
            <a:pPr marL="457200" lvl="1">
              <a:lnSpc>
                <a:spcPct val="100000"/>
              </a:lnSpc>
              <a:spcBef>
                <a:spcPts val="0"/>
              </a:spcBef>
              <a:spcAft>
                <a:spcPts val="0"/>
              </a:spcAft>
              <a:buNone/>
            </a:pPr>
            <a:endParaRPr lang="en-US" dirty="0"/>
          </a:p>
          <a:p>
            <a:pPr marL="285750" indent="-285750">
              <a:buClr>
                <a:srgbClr val="1F4E79"/>
              </a:buClr>
              <a:buFont typeface="Wingdings" panose="05000000000000000000" pitchFamily="2" charset="2"/>
              <a:buChar char="§"/>
            </a:pPr>
            <a:r>
              <a:rPr lang="de-CH" sz="1600" b="0" dirty="0" err="1"/>
              <a:t>Social</a:t>
            </a:r>
            <a:r>
              <a:rPr lang="de-CH" sz="1600" b="0" dirty="0"/>
              <a:t> </a:t>
            </a:r>
            <a:r>
              <a:rPr lang="de-CH" sz="1600" b="0" dirty="0" err="1"/>
              <a:t>media</a:t>
            </a:r>
            <a:r>
              <a:rPr lang="de-CH" sz="1600" b="0" dirty="0"/>
              <a:t> and </a:t>
            </a:r>
            <a:r>
              <a:rPr lang="de-CH" sz="1600" b="0" dirty="0" err="1"/>
              <a:t>forums</a:t>
            </a:r>
            <a:r>
              <a:rPr lang="de-CH" sz="1600" b="0" dirty="0"/>
              <a:t>:</a:t>
            </a:r>
          </a:p>
          <a:p>
            <a:pPr marL="800100" lvl="1" indent="-342900">
              <a:lnSpc>
                <a:spcPct val="100000"/>
              </a:lnSpc>
              <a:spcBef>
                <a:spcPts val="0"/>
              </a:spcBef>
              <a:spcAft>
                <a:spcPts val="0"/>
              </a:spcAft>
              <a:buFont typeface="Symbol" panose="05050102010706020507" pitchFamily="18" charset="2"/>
              <a:buChar char="-"/>
            </a:pPr>
            <a:r>
              <a:rPr lang="en-US" dirty="0"/>
              <a:t>Where to find: LinkedIn, industry forums, Twitter.</a:t>
            </a:r>
            <a:endParaRPr lang="de-CH" dirty="0"/>
          </a:p>
          <a:p>
            <a:pPr marL="800100" lvl="1" indent="-342900">
              <a:lnSpc>
                <a:spcPct val="100000"/>
              </a:lnSpc>
              <a:spcBef>
                <a:spcPts val="0"/>
              </a:spcBef>
              <a:spcAft>
                <a:spcPts val="0"/>
              </a:spcAft>
              <a:buFont typeface="Symbol" panose="05050102010706020507" pitchFamily="18" charset="2"/>
              <a:buChar char="-"/>
            </a:pPr>
            <a:r>
              <a:rPr lang="en-US" dirty="0"/>
              <a:t>What to look for: Discussions, comments, and posts by and about stakeholders that reflect their opinions, concerns, and requirements.</a:t>
            </a:r>
            <a:endParaRPr lang="de-CH" dirty="0"/>
          </a:p>
          <a:p>
            <a:pPr marL="457200" lvl="1">
              <a:lnSpc>
                <a:spcPct val="100000"/>
              </a:lnSpc>
              <a:spcBef>
                <a:spcPts val="0"/>
              </a:spcBef>
              <a:spcAft>
                <a:spcPts val="0"/>
              </a:spcAft>
              <a:buNone/>
            </a:pPr>
            <a:endParaRPr lang="de-CH" dirty="0"/>
          </a:p>
          <a:p>
            <a:pPr marL="285750" indent="-285750">
              <a:buClr>
                <a:srgbClr val="1F4E79"/>
              </a:buClr>
              <a:buFont typeface="Wingdings" panose="05000000000000000000" pitchFamily="2" charset="2"/>
              <a:buChar char="§"/>
            </a:pPr>
            <a:r>
              <a:rPr lang="de-CH" sz="1600" b="0" dirty="0"/>
              <a:t>Legal and </a:t>
            </a:r>
            <a:r>
              <a:rPr lang="de-CH" sz="1600" b="0" dirty="0" err="1"/>
              <a:t>regulatory</a:t>
            </a:r>
            <a:r>
              <a:rPr lang="de-CH" sz="1600" b="0" dirty="0"/>
              <a:t> </a:t>
            </a:r>
            <a:r>
              <a:rPr lang="de-CH" sz="1600" b="0" dirty="0" err="1"/>
              <a:t>publications</a:t>
            </a:r>
            <a:r>
              <a:rPr lang="de-CH" sz="1600" b="0" dirty="0"/>
              <a:t>:</a:t>
            </a:r>
          </a:p>
          <a:p>
            <a:pPr marL="800100" lvl="1" indent="-342900">
              <a:lnSpc>
                <a:spcPct val="100000"/>
              </a:lnSpc>
              <a:spcBef>
                <a:spcPts val="0"/>
              </a:spcBef>
              <a:spcAft>
                <a:spcPts val="0"/>
              </a:spcAft>
              <a:buFont typeface="Symbol" panose="05050102010706020507" pitchFamily="18" charset="2"/>
              <a:buChar char="-"/>
            </a:pPr>
            <a:r>
              <a:rPr lang="en-US" dirty="0"/>
              <a:t>Where to find: Official government and regulatory agency websites.</a:t>
            </a:r>
          </a:p>
          <a:p>
            <a:pPr marL="800100" lvl="1" indent="-342900">
              <a:lnSpc>
                <a:spcPct val="100000"/>
              </a:lnSpc>
              <a:spcBef>
                <a:spcPts val="0"/>
              </a:spcBef>
              <a:spcAft>
                <a:spcPts val="0"/>
              </a:spcAft>
              <a:buFont typeface="Symbol" panose="05050102010706020507" pitchFamily="18" charset="2"/>
              <a:buChar char="-"/>
            </a:pPr>
            <a:r>
              <a:rPr lang="en-US" dirty="0"/>
              <a:t>What to look for: Laws, standards, and guidelines that could impact your stakeholders and impose requirements on your products or processes.</a:t>
            </a:r>
            <a:endParaRPr lang="de-CH" dirty="0"/>
          </a:p>
          <a:p>
            <a:pPr marL="457200" lvl="1">
              <a:lnSpc>
                <a:spcPct val="100000"/>
              </a:lnSpc>
              <a:spcBef>
                <a:spcPts val="0"/>
              </a:spcBef>
              <a:spcAft>
                <a:spcPts val="0"/>
              </a:spcAft>
              <a:buNone/>
            </a:pPr>
            <a:endParaRPr lang="en-US" dirty="0"/>
          </a:p>
        </p:txBody>
      </p:sp>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Information Gathering</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de-CH" dirty="0"/>
              <a:t>External Data Sources</a:t>
            </a:r>
            <a:endParaRPr lang="en-US" dirty="0"/>
          </a:p>
        </p:txBody>
      </p:sp>
    </p:spTree>
    <p:extLst>
      <p:ext uri="{BB962C8B-B14F-4D97-AF65-F5344CB8AC3E}">
        <p14:creationId xmlns:p14="http://schemas.microsoft.com/office/powerpoint/2010/main" val="46082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47B0A22-F2B7-2047-62FA-D555A37F98E7}"/>
              </a:ext>
            </a:extLst>
          </p:cNvPr>
          <p:cNvSpPr>
            <a:spLocks noGrp="1"/>
          </p:cNvSpPr>
          <p:nvPr>
            <p:ph type="body" sz="quarter" idx="14"/>
          </p:nvPr>
        </p:nvSpPr>
        <p:spPr/>
        <p:txBody>
          <a:bodyPr/>
          <a:lstStyle/>
          <a:p>
            <a:r>
              <a:rPr lang="de-CH" dirty="0" err="1"/>
              <a:t>Initialization</a:t>
            </a:r>
            <a:r>
              <a:rPr lang="de-CH" dirty="0"/>
              <a:t> and </a:t>
            </a:r>
            <a:r>
              <a:rPr lang="de-CH" dirty="0" err="1"/>
              <a:t>Preparation</a:t>
            </a:r>
            <a:endParaRPr lang="en-US" dirty="0"/>
          </a:p>
        </p:txBody>
      </p:sp>
      <p:sp>
        <p:nvSpPr>
          <p:cNvPr id="3" name="Textplatzhalter 2">
            <a:extLst>
              <a:ext uri="{FF2B5EF4-FFF2-40B4-BE49-F238E27FC236}">
                <a16:creationId xmlns:a16="http://schemas.microsoft.com/office/drawing/2014/main" id="{951194D3-01E5-382F-2231-3085D5ABBFC4}"/>
              </a:ext>
            </a:extLst>
          </p:cNvPr>
          <p:cNvSpPr>
            <a:spLocks noGrp="1"/>
          </p:cNvSpPr>
          <p:nvPr>
            <p:ph type="body" sz="quarter" idx="15"/>
          </p:nvPr>
        </p:nvSpPr>
        <p:spPr/>
        <p:txBody>
          <a:bodyPr/>
          <a:lstStyle/>
          <a:p>
            <a:r>
              <a:rPr lang="en-US" dirty="0"/>
              <a:t>Context Analysis</a:t>
            </a:r>
          </a:p>
        </p:txBody>
      </p:sp>
      <p:sp>
        <p:nvSpPr>
          <p:cNvPr id="9" name="Textplatzhalter 8">
            <a:extLst>
              <a:ext uri="{FF2B5EF4-FFF2-40B4-BE49-F238E27FC236}">
                <a16:creationId xmlns:a16="http://schemas.microsoft.com/office/drawing/2014/main" id="{78B6134B-DE1F-E993-3947-315A32AB3B27}"/>
              </a:ext>
            </a:extLst>
          </p:cNvPr>
          <p:cNvSpPr>
            <a:spLocks noGrp="1"/>
          </p:cNvSpPr>
          <p:nvPr>
            <p:ph type="body" sz="quarter" idx="12"/>
          </p:nvPr>
        </p:nvSpPr>
        <p:spPr/>
        <p:txBody>
          <a:bodyPr/>
          <a:lstStyle/>
          <a:p>
            <a:r>
              <a:rPr lang="de-CH" dirty="0" err="1"/>
              <a:t>Introduction</a:t>
            </a:r>
            <a:endParaRPr lang="en-US" dirty="0"/>
          </a:p>
        </p:txBody>
      </p:sp>
      <p:sp>
        <p:nvSpPr>
          <p:cNvPr id="10" name="Titel 9">
            <a:extLst>
              <a:ext uri="{FF2B5EF4-FFF2-40B4-BE49-F238E27FC236}">
                <a16:creationId xmlns:a16="http://schemas.microsoft.com/office/drawing/2014/main" id="{C7A1EEE8-6130-6951-321B-595949A155AC}"/>
              </a:ext>
            </a:extLst>
          </p:cNvPr>
          <p:cNvSpPr>
            <a:spLocks noGrp="1"/>
          </p:cNvSpPr>
          <p:nvPr>
            <p:ph type="title"/>
          </p:nvPr>
        </p:nvSpPr>
        <p:spPr/>
        <p:txBody>
          <a:bodyPr/>
          <a:lstStyle/>
          <a:p>
            <a:r>
              <a:rPr lang="de-CH" dirty="0"/>
              <a:t>Content Chapter 1</a:t>
            </a:r>
            <a:endParaRPr lang="en-US" dirty="0"/>
          </a:p>
        </p:txBody>
      </p:sp>
      <p:sp>
        <p:nvSpPr>
          <p:cNvPr id="11" name="Textplatzhalter 3">
            <a:extLst>
              <a:ext uri="{FF2B5EF4-FFF2-40B4-BE49-F238E27FC236}">
                <a16:creationId xmlns:a16="http://schemas.microsoft.com/office/drawing/2014/main" id="{0487FA51-FA56-4B64-354F-FE5F54735764}"/>
              </a:ext>
            </a:extLst>
          </p:cNvPr>
          <p:cNvSpPr txBox="1">
            <a:spLocks/>
          </p:cNvSpPr>
          <p:nvPr/>
        </p:nvSpPr>
        <p:spPr>
          <a:xfrm>
            <a:off x="1056000" y="3104918"/>
            <a:ext cx="6336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a:pPr>
            <a:r>
              <a:rPr lang="en-US" b="1" kern="0" dirty="0">
                <a:solidFill>
                  <a:srgbClr val="1F4E79"/>
                </a:solidFill>
              </a:rPr>
              <a:t>Scope Definition</a:t>
            </a:r>
          </a:p>
        </p:txBody>
      </p:sp>
      <p:sp>
        <p:nvSpPr>
          <p:cNvPr id="12" name="Textplatzhalter 3">
            <a:extLst>
              <a:ext uri="{FF2B5EF4-FFF2-40B4-BE49-F238E27FC236}">
                <a16:creationId xmlns:a16="http://schemas.microsoft.com/office/drawing/2014/main" id="{E7877A4D-5C33-4048-B1B3-99D2A420BA3B}"/>
              </a:ext>
            </a:extLst>
          </p:cNvPr>
          <p:cNvSpPr txBox="1">
            <a:spLocks/>
          </p:cNvSpPr>
          <p:nvPr/>
        </p:nvSpPr>
        <p:spPr>
          <a:xfrm>
            <a:off x="1056000" y="3518147"/>
            <a:ext cx="6408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startAt="2"/>
            </a:pPr>
            <a:r>
              <a:rPr lang="en-US" kern="0" dirty="0"/>
              <a:t>Evaluating the Supply Chain Performance</a:t>
            </a:r>
          </a:p>
        </p:txBody>
      </p:sp>
      <p:sp>
        <p:nvSpPr>
          <p:cNvPr id="13" name="Textplatzhalter 3">
            <a:extLst>
              <a:ext uri="{FF2B5EF4-FFF2-40B4-BE49-F238E27FC236}">
                <a16:creationId xmlns:a16="http://schemas.microsoft.com/office/drawing/2014/main" id="{4771F538-A81D-2B2C-6B9F-6D6CAA4B4882}"/>
              </a:ext>
            </a:extLst>
          </p:cNvPr>
          <p:cNvSpPr txBox="1">
            <a:spLocks/>
          </p:cNvSpPr>
          <p:nvPr/>
        </p:nvSpPr>
        <p:spPr>
          <a:xfrm>
            <a:off x="1056000" y="3931376"/>
            <a:ext cx="6984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startAt="3"/>
            </a:pPr>
            <a:r>
              <a:rPr lang="en-US" kern="0" dirty="0"/>
              <a:t>Supply Chain Mapping</a:t>
            </a:r>
          </a:p>
        </p:txBody>
      </p:sp>
      <p:sp>
        <p:nvSpPr>
          <p:cNvPr id="14" name="Textplatzhalter 3">
            <a:extLst>
              <a:ext uri="{FF2B5EF4-FFF2-40B4-BE49-F238E27FC236}">
                <a16:creationId xmlns:a16="http://schemas.microsoft.com/office/drawing/2014/main" id="{88151E95-EF2C-F37B-C131-AE0DC6D146B8}"/>
              </a:ext>
            </a:extLst>
          </p:cNvPr>
          <p:cNvSpPr txBox="1">
            <a:spLocks/>
          </p:cNvSpPr>
          <p:nvPr/>
        </p:nvSpPr>
        <p:spPr>
          <a:xfrm>
            <a:off x="1056000" y="4344605"/>
            <a:ext cx="6984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startAt="4"/>
            </a:pPr>
            <a:r>
              <a:rPr lang="en-US" kern="0" dirty="0"/>
              <a:t>Evaluating the Existing Technological Landscape</a:t>
            </a:r>
          </a:p>
        </p:txBody>
      </p:sp>
    </p:spTree>
    <p:extLst>
      <p:ext uri="{BB962C8B-B14F-4D97-AF65-F5344CB8AC3E}">
        <p14:creationId xmlns:p14="http://schemas.microsoft.com/office/powerpoint/2010/main" val="1664610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23F607-2BE7-09B0-A52B-5FC668A341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7" name="Object 6" hidden="1">
                        <a:extLst>
                          <a:ext uri="{FF2B5EF4-FFF2-40B4-BE49-F238E27FC236}">
                            <a16:creationId xmlns:a16="http://schemas.microsoft.com/office/drawing/2014/main" id="{3423F607-2BE7-09B0-A52B-5FC668A341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560C4A9-DBBE-E6FB-8A4B-865A1D0ACC54}"/>
              </a:ext>
            </a:extLst>
          </p:cNvPr>
          <p:cNvSpPr>
            <a:spLocks noGrp="1"/>
          </p:cNvSpPr>
          <p:nvPr>
            <p:ph type="body" sz="quarter" idx="11"/>
          </p:nvPr>
        </p:nvSpPr>
        <p:spPr/>
        <p:txBody>
          <a:bodyPr/>
          <a:lstStyle/>
          <a:p>
            <a:r>
              <a:rPr lang="en-US" dirty="0"/>
              <a:t>Scope Definition</a:t>
            </a:r>
          </a:p>
        </p:txBody>
      </p:sp>
      <p:sp>
        <p:nvSpPr>
          <p:cNvPr id="5" name="Title 4">
            <a:extLst>
              <a:ext uri="{FF2B5EF4-FFF2-40B4-BE49-F238E27FC236}">
                <a16:creationId xmlns:a16="http://schemas.microsoft.com/office/drawing/2014/main" id="{E1F6510A-6FDB-02BE-F576-F325A990C55E}"/>
              </a:ext>
            </a:extLst>
          </p:cNvPr>
          <p:cNvSpPr>
            <a:spLocks noGrp="1"/>
          </p:cNvSpPr>
          <p:nvPr>
            <p:ph type="title"/>
          </p:nvPr>
        </p:nvSpPr>
        <p:spPr>
          <a:ln>
            <a:noFill/>
          </a:ln>
        </p:spPr>
        <p:txBody>
          <a:bodyPr vert="horz"/>
          <a:lstStyle/>
          <a:p>
            <a:r>
              <a:rPr lang="de-DE" dirty="0"/>
              <a:t>Task: </a:t>
            </a:r>
            <a:r>
              <a:rPr lang="de-DE" dirty="0" err="1"/>
              <a:t>Define</a:t>
            </a:r>
            <a:r>
              <a:rPr lang="de-DE" dirty="0"/>
              <a:t> </a:t>
            </a:r>
            <a:r>
              <a:rPr lang="de-DE" dirty="0" err="1"/>
              <a:t>the</a:t>
            </a:r>
            <a:r>
              <a:rPr lang="de-DE" dirty="0"/>
              <a:t> </a:t>
            </a:r>
            <a:r>
              <a:rPr lang="de-DE" dirty="0" err="1"/>
              <a:t>Bounderies</a:t>
            </a:r>
            <a:r>
              <a:rPr lang="de-DE" dirty="0"/>
              <a:t> </a:t>
            </a:r>
            <a:r>
              <a:rPr lang="de-DE" dirty="0" err="1"/>
              <a:t>for</a:t>
            </a:r>
            <a:r>
              <a:rPr lang="de-DE" dirty="0"/>
              <a:t> </a:t>
            </a:r>
            <a:r>
              <a:rPr lang="de-DE" dirty="0" err="1"/>
              <a:t>the</a:t>
            </a:r>
            <a:r>
              <a:rPr lang="de-DE" dirty="0"/>
              <a:t> Stakeholder </a:t>
            </a:r>
            <a:r>
              <a:rPr lang="de-DE" dirty="0" err="1"/>
              <a:t>Analyzation</a:t>
            </a:r>
            <a:endParaRPr lang="de-CH" dirty="0"/>
          </a:p>
        </p:txBody>
      </p:sp>
      <p:sp>
        <p:nvSpPr>
          <p:cNvPr id="2" name="Textplatzhalter 1">
            <a:extLst>
              <a:ext uri="{FF2B5EF4-FFF2-40B4-BE49-F238E27FC236}">
                <a16:creationId xmlns:a16="http://schemas.microsoft.com/office/drawing/2014/main" id="{46CB4FA6-00F3-CC9E-A111-017E1B6DFB5C}"/>
              </a:ext>
            </a:extLst>
          </p:cNvPr>
          <p:cNvSpPr txBox="1">
            <a:spLocks/>
          </p:cNvSpPr>
          <p:nvPr/>
        </p:nvSpPr>
        <p:spPr>
          <a:xfrm>
            <a:off x="4368000" y="1557000"/>
            <a:ext cx="7343383" cy="4729262"/>
          </a:xfrm>
          <a:prstGeom prst="rect">
            <a:avLst/>
          </a:prstGeom>
        </p:spPr>
        <p:txBody>
          <a:bodyPr/>
          <a:lst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Define the scope of the analysis by specifying which areas, product lines, or departments of your company are included.</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Typically, SMEs consider their entire organization, but it could also be limited to specific parts.</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Feel free to use our "Scope" template to document your results.</a:t>
            </a:r>
          </a:p>
        </p:txBody>
      </p:sp>
      <p:pic>
        <p:nvPicPr>
          <p:cNvPr id="3" name="Graphic 31" descr="Customer review with solid fill">
            <a:extLst>
              <a:ext uri="{FF2B5EF4-FFF2-40B4-BE49-F238E27FC236}">
                <a16:creationId xmlns:a16="http://schemas.microsoft.com/office/drawing/2014/main" id="{CA1C3763-3498-84E2-CF76-660EC23EEE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00" y="1868872"/>
            <a:ext cx="3475519" cy="3475519"/>
          </a:xfrm>
          <a:prstGeom prst="rect">
            <a:avLst/>
          </a:prstGeom>
        </p:spPr>
      </p:pic>
      <p:pic>
        <p:nvPicPr>
          <p:cNvPr id="8" name="Grafik 7">
            <a:extLst>
              <a:ext uri="{FF2B5EF4-FFF2-40B4-BE49-F238E27FC236}">
                <a16:creationId xmlns:a16="http://schemas.microsoft.com/office/drawing/2014/main" id="{6E556C49-985E-A12C-DA3D-EB2CCBD9DDE8}"/>
              </a:ext>
            </a:extLst>
          </p:cNvPr>
          <p:cNvPicPr>
            <a:picLocks noChangeAspect="1"/>
          </p:cNvPicPr>
          <p:nvPr/>
        </p:nvPicPr>
        <p:blipFill>
          <a:blip r:embed="rId8"/>
          <a:stretch>
            <a:fillRect/>
          </a:stretch>
        </p:blipFill>
        <p:spPr>
          <a:xfrm>
            <a:off x="4728000" y="3213000"/>
            <a:ext cx="6840000" cy="2797391"/>
          </a:xfrm>
          <a:prstGeom prst="rect">
            <a:avLst/>
          </a:prstGeom>
        </p:spPr>
      </p:pic>
    </p:spTree>
    <p:extLst>
      <p:ext uri="{BB962C8B-B14F-4D97-AF65-F5344CB8AC3E}">
        <p14:creationId xmlns:p14="http://schemas.microsoft.com/office/powerpoint/2010/main" val="67037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47B0A22-F2B7-2047-62FA-D555A37F98E7}"/>
              </a:ext>
            </a:extLst>
          </p:cNvPr>
          <p:cNvSpPr>
            <a:spLocks noGrp="1"/>
          </p:cNvSpPr>
          <p:nvPr>
            <p:ph type="body" sz="quarter" idx="14"/>
          </p:nvPr>
        </p:nvSpPr>
        <p:spPr/>
        <p:txBody>
          <a:bodyPr/>
          <a:lstStyle/>
          <a:p>
            <a:r>
              <a:rPr lang="de-CH" dirty="0" err="1"/>
              <a:t>Initialization</a:t>
            </a:r>
            <a:r>
              <a:rPr lang="de-CH" dirty="0"/>
              <a:t> and </a:t>
            </a:r>
            <a:r>
              <a:rPr lang="de-CH" dirty="0" err="1"/>
              <a:t>Preparation</a:t>
            </a:r>
            <a:endParaRPr lang="en-US" dirty="0"/>
          </a:p>
        </p:txBody>
      </p:sp>
      <p:sp>
        <p:nvSpPr>
          <p:cNvPr id="3" name="Textplatzhalter 2">
            <a:extLst>
              <a:ext uri="{FF2B5EF4-FFF2-40B4-BE49-F238E27FC236}">
                <a16:creationId xmlns:a16="http://schemas.microsoft.com/office/drawing/2014/main" id="{951194D3-01E5-382F-2231-3085D5ABBFC4}"/>
              </a:ext>
            </a:extLst>
          </p:cNvPr>
          <p:cNvSpPr>
            <a:spLocks noGrp="1"/>
          </p:cNvSpPr>
          <p:nvPr>
            <p:ph type="body" sz="quarter" idx="15"/>
          </p:nvPr>
        </p:nvSpPr>
        <p:spPr/>
        <p:txBody>
          <a:bodyPr/>
          <a:lstStyle/>
          <a:p>
            <a:r>
              <a:rPr lang="en-US" dirty="0"/>
              <a:t>Context Analysis</a:t>
            </a:r>
          </a:p>
        </p:txBody>
      </p:sp>
      <p:sp>
        <p:nvSpPr>
          <p:cNvPr id="9" name="Textplatzhalter 8">
            <a:extLst>
              <a:ext uri="{FF2B5EF4-FFF2-40B4-BE49-F238E27FC236}">
                <a16:creationId xmlns:a16="http://schemas.microsoft.com/office/drawing/2014/main" id="{78B6134B-DE1F-E993-3947-315A32AB3B27}"/>
              </a:ext>
            </a:extLst>
          </p:cNvPr>
          <p:cNvSpPr>
            <a:spLocks noGrp="1"/>
          </p:cNvSpPr>
          <p:nvPr>
            <p:ph type="body" sz="quarter" idx="12"/>
          </p:nvPr>
        </p:nvSpPr>
        <p:spPr/>
        <p:txBody>
          <a:bodyPr/>
          <a:lstStyle/>
          <a:p>
            <a:r>
              <a:rPr lang="de-CH" dirty="0" err="1"/>
              <a:t>Introduction</a:t>
            </a:r>
            <a:endParaRPr lang="en-US" dirty="0"/>
          </a:p>
        </p:txBody>
      </p:sp>
      <p:sp>
        <p:nvSpPr>
          <p:cNvPr id="10" name="Titel 9">
            <a:extLst>
              <a:ext uri="{FF2B5EF4-FFF2-40B4-BE49-F238E27FC236}">
                <a16:creationId xmlns:a16="http://schemas.microsoft.com/office/drawing/2014/main" id="{C7A1EEE8-6130-6951-321B-595949A155AC}"/>
              </a:ext>
            </a:extLst>
          </p:cNvPr>
          <p:cNvSpPr>
            <a:spLocks noGrp="1"/>
          </p:cNvSpPr>
          <p:nvPr>
            <p:ph type="title"/>
          </p:nvPr>
        </p:nvSpPr>
        <p:spPr/>
        <p:txBody>
          <a:bodyPr/>
          <a:lstStyle/>
          <a:p>
            <a:r>
              <a:rPr lang="de-CH" dirty="0"/>
              <a:t>Content Chapter 1</a:t>
            </a:r>
            <a:endParaRPr lang="en-US" dirty="0"/>
          </a:p>
        </p:txBody>
      </p:sp>
      <p:sp>
        <p:nvSpPr>
          <p:cNvPr id="11" name="Textplatzhalter 3">
            <a:extLst>
              <a:ext uri="{FF2B5EF4-FFF2-40B4-BE49-F238E27FC236}">
                <a16:creationId xmlns:a16="http://schemas.microsoft.com/office/drawing/2014/main" id="{0487FA51-FA56-4B64-354F-FE5F54735764}"/>
              </a:ext>
            </a:extLst>
          </p:cNvPr>
          <p:cNvSpPr txBox="1">
            <a:spLocks/>
          </p:cNvSpPr>
          <p:nvPr/>
        </p:nvSpPr>
        <p:spPr>
          <a:xfrm>
            <a:off x="1056000" y="3104918"/>
            <a:ext cx="6336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a:pPr>
            <a:r>
              <a:rPr lang="en-US" kern="0" dirty="0"/>
              <a:t>Scope Definition</a:t>
            </a:r>
          </a:p>
        </p:txBody>
      </p:sp>
      <p:sp>
        <p:nvSpPr>
          <p:cNvPr id="12" name="Textplatzhalter 3">
            <a:extLst>
              <a:ext uri="{FF2B5EF4-FFF2-40B4-BE49-F238E27FC236}">
                <a16:creationId xmlns:a16="http://schemas.microsoft.com/office/drawing/2014/main" id="{E7877A4D-5C33-4048-B1B3-99D2A420BA3B}"/>
              </a:ext>
            </a:extLst>
          </p:cNvPr>
          <p:cNvSpPr txBox="1">
            <a:spLocks/>
          </p:cNvSpPr>
          <p:nvPr/>
        </p:nvSpPr>
        <p:spPr>
          <a:xfrm>
            <a:off x="1056000" y="3518147"/>
            <a:ext cx="6408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startAt="2"/>
            </a:pPr>
            <a:r>
              <a:rPr lang="en-US" b="1" kern="0" dirty="0">
                <a:solidFill>
                  <a:srgbClr val="1F4E79"/>
                </a:solidFill>
              </a:rPr>
              <a:t>Evaluating the Supply Chain Performance</a:t>
            </a:r>
          </a:p>
        </p:txBody>
      </p:sp>
      <p:sp>
        <p:nvSpPr>
          <p:cNvPr id="13" name="Textplatzhalter 3">
            <a:extLst>
              <a:ext uri="{FF2B5EF4-FFF2-40B4-BE49-F238E27FC236}">
                <a16:creationId xmlns:a16="http://schemas.microsoft.com/office/drawing/2014/main" id="{4771F538-A81D-2B2C-6B9F-6D6CAA4B4882}"/>
              </a:ext>
            </a:extLst>
          </p:cNvPr>
          <p:cNvSpPr txBox="1">
            <a:spLocks/>
          </p:cNvSpPr>
          <p:nvPr/>
        </p:nvSpPr>
        <p:spPr>
          <a:xfrm>
            <a:off x="1056000" y="3931376"/>
            <a:ext cx="6984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startAt="3"/>
            </a:pPr>
            <a:r>
              <a:rPr lang="en-US" kern="0" dirty="0"/>
              <a:t>Supply Chain Mapping</a:t>
            </a:r>
          </a:p>
        </p:txBody>
      </p:sp>
      <p:sp>
        <p:nvSpPr>
          <p:cNvPr id="14" name="Textplatzhalter 3">
            <a:extLst>
              <a:ext uri="{FF2B5EF4-FFF2-40B4-BE49-F238E27FC236}">
                <a16:creationId xmlns:a16="http://schemas.microsoft.com/office/drawing/2014/main" id="{88151E95-EF2C-F37B-C131-AE0DC6D146B8}"/>
              </a:ext>
            </a:extLst>
          </p:cNvPr>
          <p:cNvSpPr txBox="1">
            <a:spLocks/>
          </p:cNvSpPr>
          <p:nvPr/>
        </p:nvSpPr>
        <p:spPr>
          <a:xfrm>
            <a:off x="1056000" y="4344605"/>
            <a:ext cx="6984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startAt="4"/>
            </a:pPr>
            <a:r>
              <a:rPr lang="en-US" kern="0" dirty="0"/>
              <a:t>Evaluating the Existing Technological Landscape</a:t>
            </a:r>
          </a:p>
        </p:txBody>
      </p:sp>
    </p:spTree>
    <p:extLst>
      <p:ext uri="{BB962C8B-B14F-4D97-AF65-F5344CB8AC3E}">
        <p14:creationId xmlns:p14="http://schemas.microsoft.com/office/powerpoint/2010/main" val="409614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23F607-2BE7-09B0-A52B-5FC668A341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7" name="Object 6" hidden="1">
                        <a:extLst>
                          <a:ext uri="{FF2B5EF4-FFF2-40B4-BE49-F238E27FC236}">
                            <a16:creationId xmlns:a16="http://schemas.microsoft.com/office/drawing/2014/main" id="{3423F607-2BE7-09B0-A52B-5FC668A341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560C4A9-DBBE-E6FB-8A4B-865A1D0ACC54}"/>
              </a:ext>
            </a:extLst>
          </p:cNvPr>
          <p:cNvSpPr>
            <a:spLocks noGrp="1"/>
          </p:cNvSpPr>
          <p:nvPr>
            <p:ph type="body" sz="quarter" idx="11"/>
          </p:nvPr>
        </p:nvSpPr>
        <p:spPr/>
        <p:txBody>
          <a:bodyPr/>
          <a:lstStyle/>
          <a:p>
            <a:r>
              <a:rPr lang="en-US" dirty="0"/>
              <a:t>Evaluating the Supply Chain Performance</a:t>
            </a:r>
          </a:p>
        </p:txBody>
      </p:sp>
      <p:sp>
        <p:nvSpPr>
          <p:cNvPr id="5" name="Title 4">
            <a:extLst>
              <a:ext uri="{FF2B5EF4-FFF2-40B4-BE49-F238E27FC236}">
                <a16:creationId xmlns:a16="http://schemas.microsoft.com/office/drawing/2014/main" id="{E1F6510A-6FDB-02BE-F576-F325A990C55E}"/>
              </a:ext>
            </a:extLst>
          </p:cNvPr>
          <p:cNvSpPr>
            <a:spLocks noGrp="1"/>
          </p:cNvSpPr>
          <p:nvPr>
            <p:ph type="title"/>
          </p:nvPr>
        </p:nvSpPr>
        <p:spPr>
          <a:ln>
            <a:noFill/>
          </a:ln>
        </p:spPr>
        <p:txBody>
          <a:bodyPr vert="horz"/>
          <a:lstStyle/>
          <a:p>
            <a:r>
              <a:rPr lang="de-DE" dirty="0"/>
              <a:t>Task: Conduct a PESTEL- and SWOT-Analysis</a:t>
            </a:r>
            <a:endParaRPr lang="de-CH" dirty="0"/>
          </a:p>
        </p:txBody>
      </p:sp>
      <p:sp>
        <p:nvSpPr>
          <p:cNvPr id="2" name="Textplatzhalter 1">
            <a:extLst>
              <a:ext uri="{FF2B5EF4-FFF2-40B4-BE49-F238E27FC236}">
                <a16:creationId xmlns:a16="http://schemas.microsoft.com/office/drawing/2014/main" id="{46CB4FA6-00F3-CC9E-A111-017E1B6DFB5C}"/>
              </a:ext>
            </a:extLst>
          </p:cNvPr>
          <p:cNvSpPr txBox="1">
            <a:spLocks/>
          </p:cNvSpPr>
          <p:nvPr/>
        </p:nvSpPr>
        <p:spPr>
          <a:xfrm>
            <a:off x="4368000" y="1557000"/>
            <a:ext cx="7343383" cy="4729262"/>
          </a:xfrm>
          <a:prstGeom prst="rect">
            <a:avLst/>
          </a:prstGeom>
        </p:spPr>
        <p:txBody>
          <a:bodyPr/>
          <a:lst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We suggest developing both frameworks with your team.</a:t>
            </a:r>
          </a:p>
          <a:p>
            <a:pPr marL="285750" indent="-285750" defTabSz="270000" eaLnBrk="1" hangingPunct="1">
              <a:spcAft>
                <a:spcPts val="800"/>
              </a:spcAft>
              <a:buClr>
                <a:srgbClr val="1F4E79"/>
              </a:buClr>
              <a:buFont typeface="Wingdings" panose="05000000000000000000" pitchFamily="2" charset="2"/>
              <a:buChar char="§"/>
              <a:tabLst>
                <a:tab pos="5544000" algn="r"/>
              </a:tabLst>
            </a:pPr>
            <a:r>
              <a:rPr lang="en-US" kern="0" dirty="0"/>
              <a:t>For both frameworks, you could describe two perspectives:</a:t>
            </a:r>
          </a:p>
          <a:p>
            <a:pPr marL="800100" lvl="1" indent="-342900">
              <a:spcBef>
                <a:spcPts val="0"/>
              </a:spcBef>
              <a:buFont typeface="Symbol" panose="05050102010706020507" pitchFamily="18" charset="2"/>
              <a:buChar char="-"/>
            </a:pPr>
            <a:r>
              <a:rPr lang="en-US" kern="0" dirty="0"/>
              <a:t>The current state (Status Quo)</a:t>
            </a:r>
          </a:p>
          <a:p>
            <a:pPr marL="800100" lvl="1" indent="-342900">
              <a:spcBef>
                <a:spcPts val="0"/>
              </a:spcBef>
              <a:buFont typeface="Symbol" panose="05050102010706020507" pitchFamily="18" charset="2"/>
              <a:buChar char="-"/>
            </a:pPr>
            <a:r>
              <a:rPr lang="en-US" kern="0" dirty="0"/>
              <a:t>The possible future state (what has to be expected)</a:t>
            </a:r>
          </a:p>
          <a:p>
            <a:pPr marL="457200" lvl="1" indent="0">
              <a:spcBef>
                <a:spcPts val="0"/>
              </a:spcBef>
              <a:buNone/>
            </a:pPr>
            <a:endParaRPr lang="en-US" kern="0" dirty="0"/>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err="1"/>
              <a:t>Summarise</a:t>
            </a:r>
            <a:r>
              <a:rPr lang="en-US" kern="0" dirty="0"/>
              <a:t> the results and identify the most important findings. </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de-CH" kern="0" dirty="0" err="1"/>
              <a:t>Feel</a:t>
            </a:r>
            <a:r>
              <a:rPr lang="de-CH" kern="0" dirty="0"/>
              <a:t> </a:t>
            </a:r>
            <a:r>
              <a:rPr lang="de-CH" kern="0" dirty="0" err="1"/>
              <a:t>free</a:t>
            </a:r>
            <a:r>
              <a:rPr lang="de-CH" kern="0" dirty="0"/>
              <a:t> </a:t>
            </a:r>
            <a:r>
              <a:rPr lang="de-CH" kern="0" dirty="0" err="1"/>
              <a:t>to</a:t>
            </a:r>
            <a:r>
              <a:rPr lang="de-CH" kern="0" dirty="0"/>
              <a:t> </a:t>
            </a:r>
            <a:r>
              <a:rPr lang="de-CH" kern="0" dirty="0" err="1"/>
              <a:t>use</a:t>
            </a:r>
            <a:r>
              <a:rPr lang="de-CH" kern="0" dirty="0"/>
              <a:t> </a:t>
            </a:r>
            <a:r>
              <a:rPr lang="de-CH" kern="0" dirty="0" err="1"/>
              <a:t>our</a:t>
            </a:r>
            <a:r>
              <a:rPr lang="de-CH" kern="0" dirty="0"/>
              <a:t> </a:t>
            </a:r>
            <a:r>
              <a:rPr lang="de-CH" kern="0" dirty="0" err="1"/>
              <a:t>templates</a:t>
            </a:r>
            <a:r>
              <a:rPr lang="de-CH" kern="0" dirty="0"/>
              <a:t> «PESTEL» and «SWOT»</a:t>
            </a:r>
          </a:p>
          <a:p>
            <a:pPr marL="457200" lvl="1">
              <a:spcBef>
                <a:spcPts val="0"/>
              </a:spcBef>
              <a:buFont typeface="Arial Unicode MS" panose="020B0604020202020204" pitchFamily="34" charset="-128"/>
              <a:buNone/>
            </a:pPr>
            <a:endParaRPr lang="en-US" kern="0" dirty="0"/>
          </a:p>
        </p:txBody>
      </p:sp>
      <p:pic>
        <p:nvPicPr>
          <p:cNvPr id="3" name="Graphic 31" descr="Customer review with solid fill">
            <a:extLst>
              <a:ext uri="{FF2B5EF4-FFF2-40B4-BE49-F238E27FC236}">
                <a16:creationId xmlns:a16="http://schemas.microsoft.com/office/drawing/2014/main" id="{CA1C3763-3498-84E2-CF76-660EC23EEE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00" y="1868872"/>
            <a:ext cx="3475519" cy="3475519"/>
          </a:xfrm>
          <a:prstGeom prst="rect">
            <a:avLst/>
          </a:prstGeom>
        </p:spPr>
      </p:pic>
      <p:pic>
        <p:nvPicPr>
          <p:cNvPr id="8" name="Grafik 7">
            <a:extLst>
              <a:ext uri="{FF2B5EF4-FFF2-40B4-BE49-F238E27FC236}">
                <a16:creationId xmlns:a16="http://schemas.microsoft.com/office/drawing/2014/main" id="{A89B5988-312B-20DE-C15C-CC60BBFA4401}"/>
              </a:ext>
            </a:extLst>
          </p:cNvPr>
          <p:cNvPicPr>
            <a:picLocks noChangeAspect="1"/>
          </p:cNvPicPr>
          <p:nvPr/>
        </p:nvPicPr>
        <p:blipFill rotWithShape="1">
          <a:blip r:embed="rId8"/>
          <a:srcRect r="34439"/>
          <a:stretch/>
        </p:blipFill>
        <p:spPr>
          <a:xfrm>
            <a:off x="8760000" y="4245000"/>
            <a:ext cx="2811695" cy="1851031"/>
          </a:xfrm>
          <a:prstGeom prst="rect">
            <a:avLst/>
          </a:prstGeom>
        </p:spPr>
      </p:pic>
      <p:pic>
        <p:nvPicPr>
          <p:cNvPr id="11" name="Grafik 10">
            <a:extLst>
              <a:ext uri="{FF2B5EF4-FFF2-40B4-BE49-F238E27FC236}">
                <a16:creationId xmlns:a16="http://schemas.microsoft.com/office/drawing/2014/main" id="{36BFBF45-84FF-D02D-03CE-55EE419EBED9}"/>
              </a:ext>
            </a:extLst>
          </p:cNvPr>
          <p:cNvPicPr>
            <a:picLocks noChangeAspect="1"/>
          </p:cNvPicPr>
          <p:nvPr/>
        </p:nvPicPr>
        <p:blipFill>
          <a:blip r:embed="rId9"/>
          <a:stretch>
            <a:fillRect/>
          </a:stretch>
        </p:blipFill>
        <p:spPr>
          <a:xfrm>
            <a:off x="4584000" y="4072195"/>
            <a:ext cx="3881935" cy="2196643"/>
          </a:xfrm>
          <a:prstGeom prst="rect">
            <a:avLst/>
          </a:prstGeom>
        </p:spPr>
      </p:pic>
    </p:spTree>
    <p:extLst>
      <p:ext uri="{BB962C8B-B14F-4D97-AF65-F5344CB8AC3E}">
        <p14:creationId xmlns:p14="http://schemas.microsoft.com/office/powerpoint/2010/main" val="307477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F5F9FF7-9CCD-0FD2-DFC5-7DEF93932745}"/>
              </a:ext>
            </a:extLst>
          </p:cNvPr>
          <p:cNvSpPr>
            <a:spLocks noGrp="1"/>
          </p:cNvSpPr>
          <p:nvPr>
            <p:ph type="body" sz="quarter" idx="12"/>
          </p:nvPr>
        </p:nvSpPr>
        <p:spPr>
          <a:xfrm>
            <a:off x="551382" y="1556792"/>
            <a:ext cx="11160001" cy="4536208"/>
          </a:xfrm>
        </p:spPr>
        <p:txBody>
          <a:bodyPr/>
          <a:lstStyle/>
          <a:p>
            <a:pPr marL="285750" lvl="1" indent="-285750">
              <a:buClr>
                <a:srgbClr val="1F4E79"/>
              </a:buClr>
            </a:pPr>
            <a:r>
              <a:rPr lang="en-US" sz="1600" b="0" dirty="0"/>
              <a:t>The PESTEL analysis helps to understand the macroeconomic environment in which your supply chain operates. It considers political, economic, social, technological, environmental and legal factors.</a:t>
            </a:r>
            <a:endParaRPr lang="en-US" dirty="0"/>
          </a:p>
          <a:p>
            <a:pPr marL="457200" lvl="1">
              <a:lnSpc>
                <a:spcPct val="100000"/>
              </a:lnSpc>
              <a:spcBef>
                <a:spcPts val="0"/>
              </a:spcBef>
              <a:spcAft>
                <a:spcPts val="0"/>
              </a:spcAft>
              <a:buNone/>
            </a:pPr>
            <a:endParaRPr lang="en-US" dirty="0"/>
          </a:p>
        </p:txBody>
      </p:sp>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en-US" dirty="0"/>
              <a:t>Evaluating the Supply Chain Performance</a:t>
            </a:r>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de-CH" dirty="0"/>
              <a:t>PESTEL Framework</a:t>
            </a:r>
            <a:endParaRPr lang="en-US" dirty="0"/>
          </a:p>
        </p:txBody>
      </p:sp>
      <p:sp>
        <p:nvSpPr>
          <p:cNvPr id="10" name="Ellipse 9">
            <a:extLst>
              <a:ext uri="{FF2B5EF4-FFF2-40B4-BE49-F238E27FC236}">
                <a16:creationId xmlns:a16="http://schemas.microsoft.com/office/drawing/2014/main" id="{DC28177B-03D2-7668-1D6A-4D31817F2C9D}"/>
              </a:ext>
            </a:extLst>
          </p:cNvPr>
          <p:cNvSpPr/>
          <p:nvPr/>
        </p:nvSpPr>
        <p:spPr bwMode="auto">
          <a:xfrm>
            <a:off x="5535635" y="3894714"/>
            <a:ext cx="1120731" cy="1120731"/>
          </a:xfrm>
          <a:prstGeom prst="ellipse">
            <a:avLst/>
          </a:prstGeom>
          <a:solidFill>
            <a:srgbClr val="1F4E7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de-CH" sz="1800" b="1" dirty="0">
              <a:solidFill>
                <a:schemeClr val="bg1"/>
              </a:solidFill>
              <a:latin typeface="Arial" charset="0"/>
            </a:endParaRPr>
          </a:p>
        </p:txBody>
      </p:sp>
      <p:sp>
        <p:nvSpPr>
          <p:cNvPr id="11" name="Ellipse 10">
            <a:extLst>
              <a:ext uri="{FF2B5EF4-FFF2-40B4-BE49-F238E27FC236}">
                <a16:creationId xmlns:a16="http://schemas.microsoft.com/office/drawing/2014/main" id="{7822C050-4D7F-4DEF-96F7-166B4D9B4C86}"/>
              </a:ext>
            </a:extLst>
          </p:cNvPr>
          <p:cNvSpPr/>
          <p:nvPr/>
        </p:nvSpPr>
        <p:spPr bwMode="auto">
          <a:xfrm>
            <a:off x="5591999" y="2598272"/>
            <a:ext cx="1008000" cy="1008000"/>
          </a:xfrm>
          <a:prstGeom prst="ellipse">
            <a:avLst/>
          </a:prstGeom>
          <a:solidFill>
            <a:srgbClr val="2E75B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de-CH" sz="1600" b="1" dirty="0">
              <a:solidFill>
                <a:schemeClr val="bg1"/>
              </a:solidFill>
              <a:latin typeface="Arial" charset="0"/>
            </a:endParaRPr>
          </a:p>
        </p:txBody>
      </p:sp>
      <p:sp>
        <p:nvSpPr>
          <p:cNvPr id="14" name="Textplatzhalter 1">
            <a:extLst>
              <a:ext uri="{FF2B5EF4-FFF2-40B4-BE49-F238E27FC236}">
                <a16:creationId xmlns:a16="http://schemas.microsoft.com/office/drawing/2014/main" id="{96718851-B693-EC13-A9C9-3B1092ACEABE}"/>
              </a:ext>
            </a:extLst>
          </p:cNvPr>
          <p:cNvSpPr txBox="1">
            <a:spLocks/>
          </p:cNvSpPr>
          <p:nvPr/>
        </p:nvSpPr>
        <p:spPr>
          <a:xfrm>
            <a:off x="5568960" y="4311079"/>
            <a:ext cx="1054079" cy="28800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sz="1600" b="1" dirty="0">
                <a:solidFill>
                  <a:schemeClr val="bg1"/>
                </a:solidFill>
              </a:rPr>
              <a:t>PESTEL</a:t>
            </a:r>
            <a:endParaRPr lang="en-US" dirty="0">
              <a:solidFill>
                <a:schemeClr val="bg1"/>
              </a:solidFill>
            </a:endParaRPr>
          </a:p>
        </p:txBody>
      </p:sp>
      <p:sp>
        <p:nvSpPr>
          <p:cNvPr id="15" name="Ellipse 14">
            <a:extLst>
              <a:ext uri="{FF2B5EF4-FFF2-40B4-BE49-F238E27FC236}">
                <a16:creationId xmlns:a16="http://schemas.microsoft.com/office/drawing/2014/main" id="{1AA13C2C-AB8E-A932-ED5C-8C40AB859E61}"/>
              </a:ext>
            </a:extLst>
          </p:cNvPr>
          <p:cNvSpPr/>
          <p:nvPr/>
        </p:nvSpPr>
        <p:spPr bwMode="auto">
          <a:xfrm>
            <a:off x="5591999" y="5301000"/>
            <a:ext cx="1008000" cy="1008000"/>
          </a:xfrm>
          <a:prstGeom prst="ellipse">
            <a:avLst/>
          </a:prstGeom>
          <a:solidFill>
            <a:srgbClr val="2E75B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de-CH" sz="1600" b="1" dirty="0">
              <a:solidFill>
                <a:schemeClr val="bg1"/>
              </a:solidFill>
              <a:latin typeface="Arial" charset="0"/>
            </a:endParaRPr>
          </a:p>
        </p:txBody>
      </p:sp>
      <p:sp>
        <p:nvSpPr>
          <p:cNvPr id="16" name="Ellipse 15">
            <a:extLst>
              <a:ext uri="{FF2B5EF4-FFF2-40B4-BE49-F238E27FC236}">
                <a16:creationId xmlns:a16="http://schemas.microsoft.com/office/drawing/2014/main" id="{7DDE14E2-5A5C-3F3C-0530-8CA585C82C39}"/>
              </a:ext>
            </a:extLst>
          </p:cNvPr>
          <p:cNvSpPr/>
          <p:nvPr/>
        </p:nvSpPr>
        <p:spPr bwMode="auto">
          <a:xfrm>
            <a:off x="4368000" y="3213000"/>
            <a:ext cx="1008000" cy="1008000"/>
          </a:xfrm>
          <a:prstGeom prst="ellipse">
            <a:avLst/>
          </a:prstGeom>
          <a:solidFill>
            <a:srgbClr val="2E75B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de-CH" sz="1600" b="1" dirty="0">
              <a:solidFill>
                <a:schemeClr val="bg1"/>
              </a:solidFill>
              <a:latin typeface="Arial" charset="0"/>
            </a:endParaRPr>
          </a:p>
        </p:txBody>
      </p:sp>
      <p:sp>
        <p:nvSpPr>
          <p:cNvPr id="17" name="Ellipse 16">
            <a:extLst>
              <a:ext uri="{FF2B5EF4-FFF2-40B4-BE49-F238E27FC236}">
                <a16:creationId xmlns:a16="http://schemas.microsoft.com/office/drawing/2014/main" id="{E0983BE9-F778-D82A-EE63-BEB431943253}"/>
              </a:ext>
            </a:extLst>
          </p:cNvPr>
          <p:cNvSpPr/>
          <p:nvPr/>
        </p:nvSpPr>
        <p:spPr bwMode="auto">
          <a:xfrm>
            <a:off x="4368000" y="4599079"/>
            <a:ext cx="1008000" cy="1008000"/>
          </a:xfrm>
          <a:prstGeom prst="ellipse">
            <a:avLst/>
          </a:prstGeom>
          <a:solidFill>
            <a:srgbClr val="2E75B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de-CH" sz="1600" b="1" dirty="0">
              <a:solidFill>
                <a:schemeClr val="bg1"/>
              </a:solidFill>
              <a:latin typeface="Arial" charset="0"/>
            </a:endParaRPr>
          </a:p>
        </p:txBody>
      </p:sp>
      <p:sp>
        <p:nvSpPr>
          <p:cNvPr id="19" name="Ellipse 18">
            <a:extLst>
              <a:ext uri="{FF2B5EF4-FFF2-40B4-BE49-F238E27FC236}">
                <a16:creationId xmlns:a16="http://schemas.microsoft.com/office/drawing/2014/main" id="{36DCE40E-2647-DD24-23AD-E6878189A987}"/>
              </a:ext>
            </a:extLst>
          </p:cNvPr>
          <p:cNvSpPr/>
          <p:nvPr/>
        </p:nvSpPr>
        <p:spPr bwMode="auto">
          <a:xfrm>
            <a:off x="6839038" y="3213000"/>
            <a:ext cx="1008000" cy="1008000"/>
          </a:xfrm>
          <a:prstGeom prst="ellipse">
            <a:avLst/>
          </a:prstGeom>
          <a:solidFill>
            <a:srgbClr val="2E75B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de-CH" sz="1600" b="1" dirty="0">
              <a:solidFill>
                <a:schemeClr val="bg1"/>
              </a:solidFill>
              <a:latin typeface="Arial" charset="0"/>
            </a:endParaRPr>
          </a:p>
        </p:txBody>
      </p:sp>
      <p:sp>
        <p:nvSpPr>
          <p:cNvPr id="20" name="Ellipse 19">
            <a:extLst>
              <a:ext uri="{FF2B5EF4-FFF2-40B4-BE49-F238E27FC236}">
                <a16:creationId xmlns:a16="http://schemas.microsoft.com/office/drawing/2014/main" id="{523CEB24-F1FD-2E66-96BE-47419154BA62}"/>
              </a:ext>
            </a:extLst>
          </p:cNvPr>
          <p:cNvSpPr/>
          <p:nvPr/>
        </p:nvSpPr>
        <p:spPr bwMode="auto">
          <a:xfrm>
            <a:off x="6839038" y="4599079"/>
            <a:ext cx="1008000" cy="1008000"/>
          </a:xfrm>
          <a:prstGeom prst="ellipse">
            <a:avLst/>
          </a:prstGeom>
          <a:solidFill>
            <a:srgbClr val="2E75B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de-CH" sz="1600" b="1" dirty="0">
              <a:solidFill>
                <a:schemeClr val="bg1"/>
              </a:solidFill>
              <a:latin typeface="Arial" charset="0"/>
            </a:endParaRPr>
          </a:p>
        </p:txBody>
      </p:sp>
      <p:sp>
        <p:nvSpPr>
          <p:cNvPr id="21" name="Textplatzhalter 1">
            <a:extLst>
              <a:ext uri="{FF2B5EF4-FFF2-40B4-BE49-F238E27FC236}">
                <a16:creationId xmlns:a16="http://schemas.microsoft.com/office/drawing/2014/main" id="{8A1FD197-2741-3015-F1B1-7DD8EE32B479}"/>
              </a:ext>
            </a:extLst>
          </p:cNvPr>
          <p:cNvSpPr txBox="1">
            <a:spLocks/>
          </p:cNvSpPr>
          <p:nvPr/>
        </p:nvSpPr>
        <p:spPr>
          <a:xfrm>
            <a:off x="5580479" y="2958819"/>
            <a:ext cx="1054079" cy="28800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b="1" dirty="0">
                <a:solidFill>
                  <a:schemeClr val="bg1"/>
                </a:solidFill>
              </a:rPr>
              <a:t>Political</a:t>
            </a:r>
            <a:endParaRPr lang="en-US" dirty="0">
              <a:solidFill>
                <a:schemeClr val="bg1"/>
              </a:solidFill>
            </a:endParaRPr>
          </a:p>
        </p:txBody>
      </p:sp>
      <p:sp>
        <p:nvSpPr>
          <p:cNvPr id="22" name="Textplatzhalter 1">
            <a:extLst>
              <a:ext uri="{FF2B5EF4-FFF2-40B4-BE49-F238E27FC236}">
                <a16:creationId xmlns:a16="http://schemas.microsoft.com/office/drawing/2014/main" id="{57FF122F-1C39-BFFE-538B-EE1423E53491}"/>
              </a:ext>
            </a:extLst>
          </p:cNvPr>
          <p:cNvSpPr txBox="1">
            <a:spLocks/>
          </p:cNvSpPr>
          <p:nvPr/>
        </p:nvSpPr>
        <p:spPr>
          <a:xfrm>
            <a:off x="4344960" y="3573000"/>
            <a:ext cx="1054079" cy="28800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b="1" dirty="0">
                <a:solidFill>
                  <a:schemeClr val="bg1"/>
                </a:solidFill>
              </a:rPr>
              <a:t>Legal</a:t>
            </a:r>
            <a:endParaRPr lang="en-US" dirty="0">
              <a:solidFill>
                <a:schemeClr val="bg1"/>
              </a:solidFill>
            </a:endParaRPr>
          </a:p>
        </p:txBody>
      </p:sp>
      <p:sp>
        <p:nvSpPr>
          <p:cNvPr id="23" name="Textplatzhalter 1">
            <a:extLst>
              <a:ext uri="{FF2B5EF4-FFF2-40B4-BE49-F238E27FC236}">
                <a16:creationId xmlns:a16="http://schemas.microsoft.com/office/drawing/2014/main" id="{DC6F7161-F466-3B9B-DCDA-4820B3A2CA17}"/>
              </a:ext>
            </a:extLst>
          </p:cNvPr>
          <p:cNvSpPr txBox="1">
            <a:spLocks/>
          </p:cNvSpPr>
          <p:nvPr/>
        </p:nvSpPr>
        <p:spPr>
          <a:xfrm>
            <a:off x="4373556" y="4868790"/>
            <a:ext cx="1054079" cy="557921"/>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b="1" dirty="0">
                <a:solidFill>
                  <a:schemeClr val="bg1"/>
                </a:solidFill>
              </a:rPr>
              <a:t>Environ-mental</a:t>
            </a:r>
            <a:endParaRPr lang="en-US" dirty="0">
              <a:solidFill>
                <a:schemeClr val="bg1"/>
              </a:solidFill>
            </a:endParaRPr>
          </a:p>
        </p:txBody>
      </p:sp>
      <p:sp>
        <p:nvSpPr>
          <p:cNvPr id="24" name="Textplatzhalter 1">
            <a:extLst>
              <a:ext uri="{FF2B5EF4-FFF2-40B4-BE49-F238E27FC236}">
                <a16:creationId xmlns:a16="http://schemas.microsoft.com/office/drawing/2014/main" id="{136AE8D4-6EEB-8742-C459-C9F6D3520C47}"/>
              </a:ext>
            </a:extLst>
          </p:cNvPr>
          <p:cNvSpPr txBox="1">
            <a:spLocks/>
          </p:cNvSpPr>
          <p:nvPr/>
        </p:nvSpPr>
        <p:spPr>
          <a:xfrm>
            <a:off x="5581860" y="5546736"/>
            <a:ext cx="1054079" cy="557921"/>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b="1" dirty="0">
                <a:solidFill>
                  <a:schemeClr val="bg1"/>
                </a:solidFill>
              </a:rPr>
              <a:t>Techno-logical</a:t>
            </a:r>
            <a:endParaRPr lang="en-US" dirty="0">
              <a:solidFill>
                <a:schemeClr val="bg1"/>
              </a:solidFill>
            </a:endParaRPr>
          </a:p>
        </p:txBody>
      </p:sp>
      <p:sp>
        <p:nvSpPr>
          <p:cNvPr id="25" name="Textplatzhalter 1">
            <a:extLst>
              <a:ext uri="{FF2B5EF4-FFF2-40B4-BE49-F238E27FC236}">
                <a16:creationId xmlns:a16="http://schemas.microsoft.com/office/drawing/2014/main" id="{5F5CAFC2-9FE9-1258-71C9-D044AE83AA27}"/>
              </a:ext>
            </a:extLst>
          </p:cNvPr>
          <p:cNvSpPr txBox="1">
            <a:spLocks/>
          </p:cNvSpPr>
          <p:nvPr/>
        </p:nvSpPr>
        <p:spPr>
          <a:xfrm>
            <a:off x="6816001" y="4950117"/>
            <a:ext cx="1054079" cy="305923"/>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b="1" dirty="0">
                <a:solidFill>
                  <a:schemeClr val="bg1"/>
                </a:solidFill>
              </a:rPr>
              <a:t>Social</a:t>
            </a:r>
            <a:endParaRPr lang="en-US" dirty="0">
              <a:solidFill>
                <a:schemeClr val="bg1"/>
              </a:solidFill>
            </a:endParaRPr>
          </a:p>
        </p:txBody>
      </p:sp>
      <p:sp>
        <p:nvSpPr>
          <p:cNvPr id="26" name="Textplatzhalter 1">
            <a:extLst>
              <a:ext uri="{FF2B5EF4-FFF2-40B4-BE49-F238E27FC236}">
                <a16:creationId xmlns:a16="http://schemas.microsoft.com/office/drawing/2014/main" id="{EFA3802F-0E65-F479-B044-C82EB0A118F2}"/>
              </a:ext>
            </a:extLst>
          </p:cNvPr>
          <p:cNvSpPr txBox="1">
            <a:spLocks/>
          </p:cNvSpPr>
          <p:nvPr/>
        </p:nvSpPr>
        <p:spPr>
          <a:xfrm>
            <a:off x="6839038" y="3572840"/>
            <a:ext cx="1054079" cy="305924"/>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b="1" dirty="0">
                <a:solidFill>
                  <a:schemeClr val="bg1"/>
                </a:solidFill>
              </a:rPr>
              <a:t>Economic</a:t>
            </a:r>
            <a:endParaRPr lang="en-US" dirty="0">
              <a:solidFill>
                <a:schemeClr val="bg1"/>
              </a:solidFill>
            </a:endParaRPr>
          </a:p>
        </p:txBody>
      </p:sp>
      <p:sp>
        <p:nvSpPr>
          <p:cNvPr id="27" name="Textplatzhalter 1">
            <a:extLst>
              <a:ext uri="{FF2B5EF4-FFF2-40B4-BE49-F238E27FC236}">
                <a16:creationId xmlns:a16="http://schemas.microsoft.com/office/drawing/2014/main" id="{70B0BD10-8B18-4172-FDC2-F9629FF2C956}"/>
              </a:ext>
            </a:extLst>
          </p:cNvPr>
          <p:cNvSpPr txBox="1">
            <a:spLocks/>
          </p:cNvSpPr>
          <p:nvPr/>
        </p:nvSpPr>
        <p:spPr>
          <a:xfrm>
            <a:off x="8457583" y="2380105"/>
            <a:ext cx="2880616" cy="792333"/>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r"/>
            <a:r>
              <a:rPr lang="en-US" sz="1400" b="0" dirty="0"/>
              <a:t>Evaluate how political changes, trade agreements, or tariffs could affect your supply chain.</a:t>
            </a:r>
            <a:endParaRPr lang="de-CH" sz="1400" b="0" dirty="0"/>
          </a:p>
        </p:txBody>
      </p:sp>
      <p:sp>
        <p:nvSpPr>
          <p:cNvPr id="29" name="Textplatzhalter 1">
            <a:extLst>
              <a:ext uri="{FF2B5EF4-FFF2-40B4-BE49-F238E27FC236}">
                <a16:creationId xmlns:a16="http://schemas.microsoft.com/office/drawing/2014/main" id="{6655562D-C860-F8E0-64C0-9EBAEA49DEC3}"/>
              </a:ext>
            </a:extLst>
          </p:cNvPr>
          <p:cNvSpPr txBox="1">
            <a:spLocks/>
          </p:cNvSpPr>
          <p:nvPr/>
        </p:nvSpPr>
        <p:spPr>
          <a:xfrm>
            <a:off x="8233588" y="3379585"/>
            <a:ext cx="3660467" cy="721106"/>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r"/>
            <a:r>
              <a:rPr lang="en-US" sz="1400" b="0" dirty="0"/>
              <a:t>Analyze economic trends such as exchange rate fluctuations, inflation, or growth that may affect costs and availability.</a:t>
            </a:r>
            <a:endParaRPr lang="de-CH" sz="1400" b="0" dirty="0"/>
          </a:p>
        </p:txBody>
      </p:sp>
      <p:sp>
        <p:nvSpPr>
          <p:cNvPr id="30" name="Textplatzhalter 1">
            <a:extLst>
              <a:ext uri="{FF2B5EF4-FFF2-40B4-BE49-F238E27FC236}">
                <a16:creationId xmlns:a16="http://schemas.microsoft.com/office/drawing/2014/main" id="{7BAFB9EF-78F5-7DB9-DA5F-9C03C42A0C64}"/>
              </a:ext>
            </a:extLst>
          </p:cNvPr>
          <p:cNvSpPr txBox="1">
            <a:spLocks/>
          </p:cNvSpPr>
          <p:nvPr/>
        </p:nvSpPr>
        <p:spPr>
          <a:xfrm>
            <a:off x="8451662" y="4697469"/>
            <a:ext cx="3356349" cy="740697"/>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r"/>
            <a:r>
              <a:rPr lang="de-CH" sz="1400" b="0" dirty="0" err="1"/>
              <a:t>Investigate</a:t>
            </a:r>
            <a:r>
              <a:rPr lang="de-CH" sz="1400" b="0" dirty="0"/>
              <a:t> </a:t>
            </a:r>
            <a:r>
              <a:rPr lang="de-CH" sz="1400" b="0" dirty="0" err="1"/>
              <a:t>demographic</a:t>
            </a:r>
            <a:r>
              <a:rPr lang="de-CH" sz="1400" b="0" dirty="0"/>
              <a:t> </a:t>
            </a:r>
            <a:r>
              <a:rPr lang="de-CH" sz="1400" b="0" dirty="0" err="1"/>
              <a:t>changes</a:t>
            </a:r>
            <a:r>
              <a:rPr lang="de-CH" sz="1400" b="0" dirty="0"/>
              <a:t>, </a:t>
            </a:r>
            <a:r>
              <a:rPr lang="de-CH" sz="1400" b="0" dirty="0" err="1"/>
              <a:t>consumer</a:t>
            </a:r>
            <a:r>
              <a:rPr lang="de-CH" sz="1400" b="0" dirty="0"/>
              <a:t> </a:t>
            </a:r>
            <a:r>
              <a:rPr lang="de-CH" sz="1400" b="0" dirty="0" err="1"/>
              <a:t>trends</a:t>
            </a:r>
            <a:r>
              <a:rPr lang="de-CH" sz="1400" b="0" dirty="0"/>
              <a:t>, </a:t>
            </a:r>
            <a:r>
              <a:rPr lang="de-CH" sz="1400" b="0" dirty="0" err="1"/>
              <a:t>or</a:t>
            </a:r>
            <a:r>
              <a:rPr lang="de-CH" sz="1400" b="0" dirty="0"/>
              <a:t> social </a:t>
            </a:r>
            <a:r>
              <a:rPr lang="de-CH" sz="1400" b="0" dirty="0" err="1"/>
              <a:t>movements</a:t>
            </a:r>
            <a:r>
              <a:rPr lang="de-CH" sz="1400" b="0" dirty="0"/>
              <a:t> </a:t>
            </a:r>
            <a:r>
              <a:rPr lang="de-CH" sz="1400" b="0" dirty="0" err="1"/>
              <a:t>that</a:t>
            </a:r>
            <a:r>
              <a:rPr lang="de-CH" sz="1400" b="0" dirty="0"/>
              <a:t> </a:t>
            </a:r>
            <a:r>
              <a:rPr lang="de-CH" sz="1400" b="0" dirty="0" err="1"/>
              <a:t>could</a:t>
            </a:r>
            <a:r>
              <a:rPr lang="de-CH" sz="1400" b="0" dirty="0"/>
              <a:t> </a:t>
            </a:r>
            <a:r>
              <a:rPr lang="de-CH" sz="1400" b="0" dirty="0" err="1"/>
              <a:t>influence</a:t>
            </a:r>
            <a:r>
              <a:rPr lang="de-CH" sz="1400" b="0" dirty="0"/>
              <a:t> </a:t>
            </a:r>
            <a:r>
              <a:rPr lang="de-CH" sz="1400" b="0" dirty="0" err="1"/>
              <a:t>demand</a:t>
            </a:r>
            <a:r>
              <a:rPr lang="de-CH" sz="1400" b="0" dirty="0"/>
              <a:t>.</a:t>
            </a:r>
          </a:p>
        </p:txBody>
      </p:sp>
      <p:sp>
        <p:nvSpPr>
          <p:cNvPr id="31" name="Textplatzhalter 1">
            <a:extLst>
              <a:ext uri="{FF2B5EF4-FFF2-40B4-BE49-F238E27FC236}">
                <a16:creationId xmlns:a16="http://schemas.microsoft.com/office/drawing/2014/main" id="{20A05EF9-E82D-E29A-FC86-B6C4EF0A5E8B}"/>
              </a:ext>
            </a:extLst>
          </p:cNvPr>
          <p:cNvSpPr txBox="1">
            <a:spLocks/>
          </p:cNvSpPr>
          <p:nvPr/>
        </p:nvSpPr>
        <p:spPr>
          <a:xfrm>
            <a:off x="1475378" y="5373000"/>
            <a:ext cx="2926857" cy="100800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r>
              <a:rPr lang="en-US" sz="1400" b="0" dirty="0"/>
              <a:t>Assess the impact of new technologies on your supply chain efficiency and innovation.</a:t>
            </a:r>
            <a:endParaRPr lang="de-CH" sz="1400" b="0" dirty="0"/>
          </a:p>
        </p:txBody>
      </p:sp>
      <p:sp>
        <p:nvSpPr>
          <p:cNvPr id="32" name="Textplatzhalter 1">
            <a:extLst>
              <a:ext uri="{FF2B5EF4-FFF2-40B4-BE49-F238E27FC236}">
                <a16:creationId xmlns:a16="http://schemas.microsoft.com/office/drawing/2014/main" id="{45401A73-11C1-4BA3-AF93-7A6F63406D78}"/>
              </a:ext>
            </a:extLst>
          </p:cNvPr>
          <p:cNvSpPr txBox="1">
            <a:spLocks/>
          </p:cNvSpPr>
          <p:nvPr/>
        </p:nvSpPr>
        <p:spPr>
          <a:xfrm>
            <a:off x="1110204" y="4109568"/>
            <a:ext cx="2560929" cy="759222"/>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r>
              <a:rPr lang="en-US" sz="1400" b="0" dirty="0"/>
              <a:t>Consider environmental aspects such as sustainability standards or carbon footprint.</a:t>
            </a:r>
            <a:endParaRPr lang="de-CH" sz="1400" b="0" dirty="0"/>
          </a:p>
        </p:txBody>
      </p:sp>
      <p:sp>
        <p:nvSpPr>
          <p:cNvPr id="33" name="Textplatzhalter 1">
            <a:extLst>
              <a:ext uri="{FF2B5EF4-FFF2-40B4-BE49-F238E27FC236}">
                <a16:creationId xmlns:a16="http://schemas.microsoft.com/office/drawing/2014/main" id="{C71BAF96-48A2-6E2C-B104-5A7B7B1CEA14}"/>
              </a:ext>
            </a:extLst>
          </p:cNvPr>
          <p:cNvSpPr txBox="1">
            <a:spLocks/>
          </p:cNvSpPr>
          <p:nvPr/>
        </p:nvSpPr>
        <p:spPr>
          <a:xfrm>
            <a:off x="1046921" y="2776771"/>
            <a:ext cx="2687494" cy="759222"/>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r>
              <a:rPr lang="en-US" sz="1400" b="0" dirty="0"/>
              <a:t>Check the impact of legal requirements and laws relevant to your supply chain.</a:t>
            </a:r>
            <a:endParaRPr lang="de-CH" sz="1400" b="0" dirty="0"/>
          </a:p>
        </p:txBody>
      </p:sp>
      <p:cxnSp>
        <p:nvCxnSpPr>
          <p:cNvPr id="35" name="Gerader Verbinder 34">
            <a:extLst>
              <a:ext uri="{FF2B5EF4-FFF2-40B4-BE49-F238E27FC236}">
                <a16:creationId xmlns:a16="http://schemas.microsoft.com/office/drawing/2014/main" id="{74349239-8E7F-65E8-FDB0-8DA5F70298C0}"/>
              </a:ext>
            </a:extLst>
          </p:cNvPr>
          <p:cNvCxnSpPr>
            <a:cxnSpLocks/>
          </p:cNvCxnSpPr>
          <p:nvPr/>
        </p:nvCxnSpPr>
        <p:spPr bwMode="auto">
          <a:xfrm>
            <a:off x="1110204" y="3529038"/>
            <a:ext cx="3550694" cy="0"/>
          </a:xfrm>
          <a:prstGeom prst="line">
            <a:avLst/>
          </a:prstGeom>
          <a:solidFill>
            <a:schemeClr val="accent1"/>
          </a:solidFill>
          <a:ln w="12700" cap="flat" cmpd="sng" algn="ctr">
            <a:solidFill>
              <a:srgbClr val="2E75B6"/>
            </a:solidFill>
            <a:prstDash val="solid"/>
            <a:round/>
            <a:headEnd type="none" w="med" len="med"/>
            <a:tailEnd type="none" w="med" len="med"/>
          </a:ln>
          <a:effectLst/>
        </p:spPr>
      </p:cxnSp>
      <p:cxnSp>
        <p:nvCxnSpPr>
          <p:cNvPr id="39" name="Gerader Verbinder 38">
            <a:extLst>
              <a:ext uri="{FF2B5EF4-FFF2-40B4-BE49-F238E27FC236}">
                <a16:creationId xmlns:a16="http://schemas.microsoft.com/office/drawing/2014/main" id="{5CCDBECD-CDA6-C213-D377-B62850E4C2F5}"/>
              </a:ext>
            </a:extLst>
          </p:cNvPr>
          <p:cNvCxnSpPr>
            <a:cxnSpLocks/>
          </p:cNvCxnSpPr>
          <p:nvPr/>
        </p:nvCxnSpPr>
        <p:spPr bwMode="auto">
          <a:xfrm>
            <a:off x="1177282" y="4868790"/>
            <a:ext cx="3550694" cy="0"/>
          </a:xfrm>
          <a:prstGeom prst="line">
            <a:avLst/>
          </a:prstGeom>
          <a:solidFill>
            <a:schemeClr val="accent1"/>
          </a:solidFill>
          <a:ln w="12700" cap="flat" cmpd="sng" algn="ctr">
            <a:solidFill>
              <a:srgbClr val="2E75B6"/>
            </a:solidFill>
            <a:prstDash val="solid"/>
            <a:round/>
            <a:headEnd type="none" w="med" len="med"/>
            <a:tailEnd type="none" w="med" len="med"/>
          </a:ln>
          <a:effectLst/>
        </p:spPr>
      </p:cxnSp>
      <p:cxnSp>
        <p:nvCxnSpPr>
          <p:cNvPr id="40" name="Gerader Verbinder 39">
            <a:extLst>
              <a:ext uri="{FF2B5EF4-FFF2-40B4-BE49-F238E27FC236}">
                <a16:creationId xmlns:a16="http://schemas.microsoft.com/office/drawing/2014/main" id="{53841555-85B7-644C-54DF-45C02B811B80}"/>
              </a:ext>
            </a:extLst>
          </p:cNvPr>
          <p:cNvCxnSpPr>
            <a:cxnSpLocks/>
          </p:cNvCxnSpPr>
          <p:nvPr/>
        </p:nvCxnSpPr>
        <p:spPr bwMode="auto">
          <a:xfrm>
            <a:off x="1545596" y="6104657"/>
            <a:ext cx="4257179" cy="0"/>
          </a:xfrm>
          <a:prstGeom prst="line">
            <a:avLst/>
          </a:prstGeom>
          <a:solidFill>
            <a:schemeClr val="accent1"/>
          </a:solidFill>
          <a:ln w="12700" cap="flat" cmpd="sng" algn="ctr">
            <a:solidFill>
              <a:srgbClr val="2E75B6"/>
            </a:solidFill>
            <a:prstDash val="solid"/>
            <a:round/>
            <a:headEnd type="none" w="med" len="med"/>
            <a:tailEnd type="none" w="med" len="med"/>
          </a:ln>
          <a:effectLst/>
        </p:spPr>
      </p:cxnSp>
      <p:cxnSp>
        <p:nvCxnSpPr>
          <p:cNvPr id="42" name="Gerader Verbinder 41">
            <a:extLst>
              <a:ext uri="{FF2B5EF4-FFF2-40B4-BE49-F238E27FC236}">
                <a16:creationId xmlns:a16="http://schemas.microsoft.com/office/drawing/2014/main" id="{334994E4-02E3-D8DA-C6FB-97F3F3DC642A}"/>
              </a:ext>
            </a:extLst>
          </p:cNvPr>
          <p:cNvCxnSpPr>
            <a:cxnSpLocks/>
          </p:cNvCxnSpPr>
          <p:nvPr/>
        </p:nvCxnSpPr>
        <p:spPr bwMode="auto">
          <a:xfrm>
            <a:off x="6564000" y="3102272"/>
            <a:ext cx="4680000" cy="0"/>
          </a:xfrm>
          <a:prstGeom prst="line">
            <a:avLst/>
          </a:prstGeom>
          <a:solidFill>
            <a:schemeClr val="accent1"/>
          </a:solidFill>
          <a:ln w="12700" cap="flat" cmpd="sng" algn="ctr">
            <a:solidFill>
              <a:srgbClr val="2E75B6"/>
            </a:solidFill>
            <a:prstDash val="solid"/>
            <a:round/>
            <a:headEnd type="none" w="med" len="med"/>
            <a:tailEnd type="none" w="med" len="med"/>
          </a:ln>
          <a:effectLst/>
        </p:spPr>
      </p:cxnSp>
      <p:cxnSp>
        <p:nvCxnSpPr>
          <p:cNvPr id="44" name="Gerader Verbinder 43">
            <a:extLst>
              <a:ext uri="{FF2B5EF4-FFF2-40B4-BE49-F238E27FC236}">
                <a16:creationId xmlns:a16="http://schemas.microsoft.com/office/drawing/2014/main" id="{CFBBED88-75F4-E243-E69E-21DCD246DC2A}"/>
              </a:ext>
            </a:extLst>
          </p:cNvPr>
          <p:cNvCxnSpPr>
            <a:cxnSpLocks/>
          </p:cNvCxnSpPr>
          <p:nvPr/>
        </p:nvCxnSpPr>
        <p:spPr bwMode="auto">
          <a:xfrm>
            <a:off x="7512000" y="4142110"/>
            <a:ext cx="4382055" cy="0"/>
          </a:xfrm>
          <a:prstGeom prst="line">
            <a:avLst/>
          </a:prstGeom>
          <a:solidFill>
            <a:schemeClr val="accent1"/>
          </a:solidFill>
          <a:ln w="12700" cap="flat" cmpd="sng" algn="ctr">
            <a:solidFill>
              <a:srgbClr val="2E75B6"/>
            </a:solidFill>
            <a:prstDash val="solid"/>
            <a:round/>
            <a:headEnd type="none" w="med" len="med"/>
            <a:tailEnd type="none" w="med" len="med"/>
          </a:ln>
          <a:effectLst/>
        </p:spPr>
      </p:cxnSp>
      <p:cxnSp>
        <p:nvCxnSpPr>
          <p:cNvPr id="46" name="Gerader Verbinder 45">
            <a:extLst>
              <a:ext uri="{FF2B5EF4-FFF2-40B4-BE49-F238E27FC236}">
                <a16:creationId xmlns:a16="http://schemas.microsoft.com/office/drawing/2014/main" id="{83E765DC-1DFE-2F69-D846-42D34B9AB8EF}"/>
              </a:ext>
            </a:extLst>
          </p:cNvPr>
          <p:cNvCxnSpPr>
            <a:cxnSpLocks/>
          </p:cNvCxnSpPr>
          <p:nvPr/>
        </p:nvCxnSpPr>
        <p:spPr bwMode="auto">
          <a:xfrm>
            <a:off x="7295383" y="5467234"/>
            <a:ext cx="4416000" cy="0"/>
          </a:xfrm>
          <a:prstGeom prst="line">
            <a:avLst/>
          </a:prstGeom>
          <a:solidFill>
            <a:schemeClr val="accent1"/>
          </a:solidFill>
          <a:ln w="12700" cap="flat" cmpd="sng" algn="ctr">
            <a:solidFill>
              <a:srgbClr val="2E75B6"/>
            </a:solidFill>
            <a:prstDash val="solid"/>
            <a:round/>
            <a:headEnd type="none" w="med" len="med"/>
            <a:tailEnd type="none" w="med" len="med"/>
          </a:ln>
          <a:effectLst/>
        </p:spPr>
      </p:cxnSp>
    </p:spTree>
    <p:extLst>
      <p:ext uri="{BB962C8B-B14F-4D97-AF65-F5344CB8AC3E}">
        <p14:creationId xmlns:p14="http://schemas.microsoft.com/office/powerpoint/2010/main" val="3009330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F5F9FF7-9CCD-0FD2-DFC5-7DEF93932745}"/>
              </a:ext>
            </a:extLst>
          </p:cNvPr>
          <p:cNvSpPr>
            <a:spLocks noGrp="1"/>
          </p:cNvSpPr>
          <p:nvPr>
            <p:ph type="body" sz="quarter" idx="12"/>
          </p:nvPr>
        </p:nvSpPr>
        <p:spPr>
          <a:xfrm>
            <a:off x="551382" y="1556792"/>
            <a:ext cx="11160001" cy="4536208"/>
          </a:xfrm>
        </p:spPr>
        <p:txBody>
          <a:bodyPr/>
          <a:lstStyle/>
          <a:p>
            <a:pPr marL="285750" lvl="1" indent="-285750">
              <a:buClr>
                <a:srgbClr val="1F4E79"/>
              </a:buClr>
            </a:pPr>
            <a:r>
              <a:rPr lang="en-US" sz="1600" b="0" dirty="0"/>
              <a:t>The SWOT analysis focuses on the internal strengths and weaknesses of your supply chain as well as on external opportunities and threats.</a:t>
            </a:r>
            <a:endParaRPr lang="en-US" dirty="0"/>
          </a:p>
        </p:txBody>
      </p:sp>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en-US" dirty="0"/>
              <a:t>Evaluating the Supply Chain Performance</a:t>
            </a:r>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de-CH" dirty="0"/>
              <a:t>SWOT-Analysis</a:t>
            </a:r>
            <a:endParaRPr lang="en-US" dirty="0"/>
          </a:p>
        </p:txBody>
      </p:sp>
      <p:sp>
        <p:nvSpPr>
          <p:cNvPr id="6" name="Textfeld 5">
            <a:extLst>
              <a:ext uri="{FF2B5EF4-FFF2-40B4-BE49-F238E27FC236}">
                <a16:creationId xmlns:a16="http://schemas.microsoft.com/office/drawing/2014/main" id="{C7750040-9936-5AAB-371C-454B72750EEE}"/>
              </a:ext>
            </a:extLst>
          </p:cNvPr>
          <p:cNvSpPr txBox="1"/>
          <p:nvPr/>
        </p:nvSpPr>
        <p:spPr>
          <a:xfrm>
            <a:off x="768000" y="2565000"/>
            <a:ext cx="10656000" cy="2308324"/>
          </a:xfrm>
          <a:prstGeom prst="rect">
            <a:avLst/>
          </a:prstGeom>
          <a:noFill/>
        </p:spPr>
        <p:txBody>
          <a:bodyPr wrap="square" lIns="0" tIns="0" rIns="0" bIns="0" rtlCol="0">
            <a:spAutoFit/>
          </a:bodyPr>
          <a:lstStyle/>
          <a:p>
            <a:pPr algn="ctr"/>
            <a:r>
              <a:rPr lang="de-CH" sz="15000" dirty="0">
                <a:solidFill>
                  <a:srgbClr val="1F4E79"/>
                </a:solidFill>
              </a:rPr>
              <a:t>S</a:t>
            </a:r>
            <a:r>
              <a:rPr lang="de-CH" sz="15000" dirty="0"/>
              <a:t>  </a:t>
            </a:r>
            <a:r>
              <a:rPr lang="de-CH" sz="15000" dirty="0">
                <a:solidFill>
                  <a:srgbClr val="2E75B6"/>
                </a:solidFill>
              </a:rPr>
              <a:t>W </a:t>
            </a:r>
            <a:r>
              <a:rPr lang="de-CH" sz="15000" dirty="0"/>
              <a:t> </a:t>
            </a:r>
            <a:r>
              <a:rPr lang="de-CH" sz="15000" dirty="0">
                <a:solidFill>
                  <a:srgbClr val="9DC3E6"/>
                </a:solidFill>
              </a:rPr>
              <a:t>O</a:t>
            </a:r>
            <a:r>
              <a:rPr lang="de-CH" sz="15000" dirty="0"/>
              <a:t>  </a:t>
            </a:r>
            <a:r>
              <a:rPr lang="de-CH" sz="15000" dirty="0">
                <a:solidFill>
                  <a:srgbClr val="A6A6A6"/>
                </a:solidFill>
              </a:rPr>
              <a:t>T</a:t>
            </a:r>
          </a:p>
        </p:txBody>
      </p:sp>
      <p:sp>
        <p:nvSpPr>
          <p:cNvPr id="9" name="Rechteck 8">
            <a:extLst>
              <a:ext uri="{FF2B5EF4-FFF2-40B4-BE49-F238E27FC236}">
                <a16:creationId xmlns:a16="http://schemas.microsoft.com/office/drawing/2014/main" id="{1C9D209D-B711-CDE2-3F03-2C84AEF20A38}"/>
              </a:ext>
            </a:extLst>
          </p:cNvPr>
          <p:cNvSpPr/>
          <p:nvPr/>
        </p:nvSpPr>
        <p:spPr bwMode="auto">
          <a:xfrm>
            <a:off x="577921" y="4726295"/>
            <a:ext cx="2560928" cy="1438705"/>
          </a:xfrm>
          <a:prstGeom prst="rect">
            <a:avLst/>
          </a:prstGeom>
          <a:solidFill>
            <a:schemeClr val="bg2">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a:ln>
                <a:noFill/>
              </a:ln>
              <a:solidFill>
                <a:schemeClr val="tx2"/>
              </a:solidFill>
              <a:effectLst/>
              <a:latin typeface="Arial" charset="0"/>
            </a:endParaRPr>
          </a:p>
        </p:txBody>
      </p:sp>
      <p:sp>
        <p:nvSpPr>
          <p:cNvPr id="15" name="Rechteck 14">
            <a:extLst>
              <a:ext uri="{FF2B5EF4-FFF2-40B4-BE49-F238E27FC236}">
                <a16:creationId xmlns:a16="http://schemas.microsoft.com/office/drawing/2014/main" id="{8CB87757-43CE-C69D-B42F-E4E8C407C14A}"/>
              </a:ext>
            </a:extLst>
          </p:cNvPr>
          <p:cNvSpPr/>
          <p:nvPr/>
        </p:nvSpPr>
        <p:spPr bwMode="auto">
          <a:xfrm>
            <a:off x="3467678" y="4726295"/>
            <a:ext cx="2560928" cy="1438705"/>
          </a:xfrm>
          <a:prstGeom prst="rect">
            <a:avLst/>
          </a:prstGeom>
          <a:solidFill>
            <a:schemeClr val="bg2">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a:ln>
                <a:noFill/>
              </a:ln>
              <a:solidFill>
                <a:schemeClr val="tx2"/>
              </a:solidFill>
              <a:effectLst/>
              <a:latin typeface="Arial" charset="0"/>
            </a:endParaRPr>
          </a:p>
        </p:txBody>
      </p:sp>
      <p:sp>
        <p:nvSpPr>
          <p:cNvPr id="16" name="Rechteck 15">
            <a:extLst>
              <a:ext uri="{FF2B5EF4-FFF2-40B4-BE49-F238E27FC236}">
                <a16:creationId xmlns:a16="http://schemas.microsoft.com/office/drawing/2014/main" id="{595AC6A4-2F1E-5941-64FE-509CDF863950}"/>
              </a:ext>
            </a:extLst>
          </p:cNvPr>
          <p:cNvSpPr/>
          <p:nvPr/>
        </p:nvSpPr>
        <p:spPr bwMode="auto">
          <a:xfrm>
            <a:off x="6357435" y="4726295"/>
            <a:ext cx="2560928" cy="1438705"/>
          </a:xfrm>
          <a:prstGeom prst="rect">
            <a:avLst/>
          </a:prstGeom>
          <a:solidFill>
            <a:schemeClr val="bg2">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a:ln>
                <a:noFill/>
              </a:ln>
              <a:solidFill>
                <a:schemeClr val="tx2"/>
              </a:solidFill>
              <a:effectLst/>
              <a:latin typeface="Arial" charset="0"/>
            </a:endParaRPr>
          </a:p>
        </p:txBody>
      </p:sp>
      <p:sp>
        <p:nvSpPr>
          <p:cNvPr id="8" name="Textplatzhalter 1">
            <a:extLst>
              <a:ext uri="{FF2B5EF4-FFF2-40B4-BE49-F238E27FC236}">
                <a16:creationId xmlns:a16="http://schemas.microsoft.com/office/drawing/2014/main" id="{95705A28-C17E-A107-966B-32A3502A55FE}"/>
              </a:ext>
            </a:extLst>
          </p:cNvPr>
          <p:cNvSpPr txBox="1">
            <a:spLocks/>
          </p:cNvSpPr>
          <p:nvPr/>
        </p:nvSpPr>
        <p:spPr>
          <a:xfrm>
            <a:off x="577921" y="4797000"/>
            <a:ext cx="2560929" cy="129600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sz="1600" b="1" dirty="0">
                <a:solidFill>
                  <a:srgbClr val="1F4E79"/>
                </a:solidFill>
              </a:rPr>
              <a:t>Strengths</a:t>
            </a:r>
          </a:p>
          <a:p>
            <a:pPr lvl="1" algn="ctr">
              <a:buClr>
                <a:srgbClr val="1F4E79"/>
              </a:buClr>
              <a:buNone/>
            </a:pPr>
            <a:r>
              <a:rPr lang="en-US" dirty="0"/>
              <a:t>Identify what makes your supply chain particularly good, e.g. strong relationships with reliable suppliers.</a:t>
            </a:r>
          </a:p>
        </p:txBody>
      </p:sp>
      <p:sp>
        <p:nvSpPr>
          <p:cNvPr id="17" name="Rechteck 16">
            <a:extLst>
              <a:ext uri="{FF2B5EF4-FFF2-40B4-BE49-F238E27FC236}">
                <a16:creationId xmlns:a16="http://schemas.microsoft.com/office/drawing/2014/main" id="{255EA303-96B3-A0BC-EC7A-C554748BDA00}"/>
              </a:ext>
            </a:extLst>
          </p:cNvPr>
          <p:cNvSpPr/>
          <p:nvPr/>
        </p:nvSpPr>
        <p:spPr bwMode="auto">
          <a:xfrm>
            <a:off x="9247193" y="4726295"/>
            <a:ext cx="2560928" cy="1438705"/>
          </a:xfrm>
          <a:prstGeom prst="rect">
            <a:avLst/>
          </a:prstGeom>
          <a:solidFill>
            <a:schemeClr val="bg2">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a:ln>
                <a:noFill/>
              </a:ln>
              <a:solidFill>
                <a:schemeClr val="tx2"/>
              </a:solidFill>
              <a:effectLst/>
              <a:latin typeface="Arial" charset="0"/>
            </a:endParaRPr>
          </a:p>
        </p:txBody>
      </p:sp>
      <p:sp>
        <p:nvSpPr>
          <p:cNvPr id="18" name="Textplatzhalter 1">
            <a:extLst>
              <a:ext uri="{FF2B5EF4-FFF2-40B4-BE49-F238E27FC236}">
                <a16:creationId xmlns:a16="http://schemas.microsoft.com/office/drawing/2014/main" id="{BC5ABC69-C870-C7C8-1B88-753498905B4C}"/>
              </a:ext>
            </a:extLst>
          </p:cNvPr>
          <p:cNvSpPr txBox="1">
            <a:spLocks/>
          </p:cNvSpPr>
          <p:nvPr/>
        </p:nvSpPr>
        <p:spPr>
          <a:xfrm>
            <a:off x="3467677" y="4797000"/>
            <a:ext cx="2560929" cy="129600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sz="1600" b="1" dirty="0">
                <a:solidFill>
                  <a:srgbClr val="1F4E79"/>
                </a:solidFill>
              </a:rPr>
              <a:t>Weaknesses</a:t>
            </a:r>
          </a:p>
          <a:p>
            <a:pPr lvl="1" algn="ctr">
              <a:buClr>
                <a:srgbClr val="1F4E79"/>
              </a:buClr>
              <a:buNone/>
            </a:pPr>
            <a:r>
              <a:rPr lang="en-US" dirty="0"/>
              <a:t>Identify areas where your supply chain can be improved, e.g. bottlenecks or inefficient processes.</a:t>
            </a:r>
          </a:p>
        </p:txBody>
      </p:sp>
      <p:sp>
        <p:nvSpPr>
          <p:cNvPr id="19" name="Textplatzhalter 1">
            <a:extLst>
              <a:ext uri="{FF2B5EF4-FFF2-40B4-BE49-F238E27FC236}">
                <a16:creationId xmlns:a16="http://schemas.microsoft.com/office/drawing/2014/main" id="{0634B72C-933F-23E9-8D21-34091DEA857B}"/>
              </a:ext>
            </a:extLst>
          </p:cNvPr>
          <p:cNvSpPr txBox="1">
            <a:spLocks/>
          </p:cNvSpPr>
          <p:nvPr/>
        </p:nvSpPr>
        <p:spPr>
          <a:xfrm>
            <a:off x="6357434" y="4797000"/>
            <a:ext cx="2560929" cy="129600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sz="1600" b="1" dirty="0">
                <a:solidFill>
                  <a:srgbClr val="1F4E79"/>
                </a:solidFill>
              </a:rPr>
              <a:t>Opportunities</a:t>
            </a:r>
          </a:p>
          <a:p>
            <a:pPr lvl="1" algn="ctr">
              <a:buClr>
                <a:srgbClr val="1F4E79"/>
              </a:buClr>
              <a:buNone/>
            </a:pPr>
            <a:r>
              <a:rPr lang="en-US" dirty="0"/>
              <a:t>Look for external opportunities to improve your supply chain, e.g. through new technologies or markets.</a:t>
            </a:r>
          </a:p>
        </p:txBody>
      </p:sp>
      <p:sp>
        <p:nvSpPr>
          <p:cNvPr id="20" name="Textplatzhalter 1">
            <a:extLst>
              <a:ext uri="{FF2B5EF4-FFF2-40B4-BE49-F238E27FC236}">
                <a16:creationId xmlns:a16="http://schemas.microsoft.com/office/drawing/2014/main" id="{4C7B5B4D-22AB-A83D-3F3F-EB2896688AFE}"/>
              </a:ext>
            </a:extLst>
          </p:cNvPr>
          <p:cNvSpPr txBox="1">
            <a:spLocks/>
          </p:cNvSpPr>
          <p:nvPr/>
        </p:nvSpPr>
        <p:spPr>
          <a:xfrm>
            <a:off x="9198823" y="4797000"/>
            <a:ext cx="2560929" cy="129600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sz="1600" b="1" dirty="0">
                <a:solidFill>
                  <a:srgbClr val="1F4E79"/>
                </a:solidFill>
              </a:rPr>
              <a:t>Threats</a:t>
            </a:r>
          </a:p>
          <a:p>
            <a:pPr lvl="1" algn="ctr">
              <a:buClr>
                <a:srgbClr val="1F4E79"/>
              </a:buClr>
              <a:buNone/>
            </a:pPr>
            <a:r>
              <a:rPr lang="en-US" dirty="0"/>
              <a:t>Evaluate external risks for your supply chain, such as political uncertainties or natural disasters.</a:t>
            </a:r>
          </a:p>
        </p:txBody>
      </p:sp>
      <p:sp>
        <p:nvSpPr>
          <p:cNvPr id="21" name="Gleichschenkliges Dreieck 20">
            <a:extLst>
              <a:ext uri="{FF2B5EF4-FFF2-40B4-BE49-F238E27FC236}">
                <a16:creationId xmlns:a16="http://schemas.microsoft.com/office/drawing/2014/main" id="{AF50FEDF-7255-9FF6-6BC9-F8086D8186E2}"/>
              </a:ext>
            </a:extLst>
          </p:cNvPr>
          <p:cNvSpPr/>
          <p:nvPr/>
        </p:nvSpPr>
        <p:spPr bwMode="auto">
          <a:xfrm>
            <a:off x="1896369" y="2565000"/>
            <a:ext cx="4032000" cy="216000"/>
          </a:xfrm>
          <a:prstGeom prst="triangle">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a:ln>
                <a:noFill/>
              </a:ln>
              <a:solidFill>
                <a:schemeClr val="tx2"/>
              </a:solidFill>
              <a:effectLst/>
              <a:latin typeface="Arial" charset="0"/>
            </a:endParaRPr>
          </a:p>
        </p:txBody>
      </p:sp>
      <p:sp>
        <p:nvSpPr>
          <p:cNvPr id="22" name="Gleichschenkliges Dreieck 21">
            <a:extLst>
              <a:ext uri="{FF2B5EF4-FFF2-40B4-BE49-F238E27FC236}">
                <a16:creationId xmlns:a16="http://schemas.microsoft.com/office/drawing/2014/main" id="{63B03F45-A7A3-9817-B41E-C12DE26AA7A5}"/>
              </a:ext>
            </a:extLst>
          </p:cNvPr>
          <p:cNvSpPr/>
          <p:nvPr/>
        </p:nvSpPr>
        <p:spPr bwMode="auto">
          <a:xfrm>
            <a:off x="6744000" y="2565000"/>
            <a:ext cx="4032000" cy="216000"/>
          </a:xfrm>
          <a:prstGeom prst="triangle">
            <a:avLst/>
          </a:prstGeom>
          <a:solidFill>
            <a:srgbClr val="9DC3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a:ln>
                <a:noFill/>
              </a:ln>
              <a:solidFill>
                <a:schemeClr val="tx2"/>
              </a:solidFill>
              <a:effectLst/>
              <a:latin typeface="Arial" charset="0"/>
            </a:endParaRPr>
          </a:p>
        </p:txBody>
      </p:sp>
      <p:sp>
        <p:nvSpPr>
          <p:cNvPr id="23" name="Textplatzhalter 1">
            <a:extLst>
              <a:ext uri="{FF2B5EF4-FFF2-40B4-BE49-F238E27FC236}">
                <a16:creationId xmlns:a16="http://schemas.microsoft.com/office/drawing/2014/main" id="{1AC80301-1B38-902F-5DDA-62C7F0F16ED2}"/>
              </a:ext>
            </a:extLst>
          </p:cNvPr>
          <p:cNvSpPr txBox="1">
            <a:spLocks/>
          </p:cNvSpPr>
          <p:nvPr/>
        </p:nvSpPr>
        <p:spPr>
          <a:xfrm>
            <a:off x="3378003" y="2133000"/>
            <a:ext cx="1068732" cy="327371"/>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sz="1600" dirty="0">
                <a:solidFill>
                  <a:srgbClr val="1F4E79"/>
                </a:solidFill>
              </a:rPr>
              <a:t>Internal</a:t>
            </a:r>
          </a:p>
        </p:txBody>
      </p:sp>
      <p:sp>
        <p:nvSpPr>
          <p:cNvPr id="24" name="Textplatzhalter 1">
            <a:extLst>
              <a:ext uri="{FF2B5EF4-FFF2-40B4-BE49-F238E27FC236}">
                <a16:creationId xmlns:a16="http://schemas.microsoft.com/office/drawing/2014/main" id="{84C96262-5647-B7BD-2F8B-E08A11184AA6}"/>
              </a:ext>
            </a:extLst>
          </p:cNvPr>
          <p:cNvSpPr txBox="1">
            <a:spLocks/>
          </p:cNvSpPr>
          <p:nvPr/>
        </p:nvSpPr>
        <p:spPr>
          <a:xfrm>
            <a:off x="8225634" y="2160847"/>
            <a:ext cx="1068732" cy="327371"/>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sz="1600" dirty="0">
                <a:solidFill>
                  <a:srgbClr val="1F4E79"/>
                </a:solidFill>
              </a:rPr>
              <a:t>External</a:t>
            </a:r>
          </a:p>
        </p:txBody>
      </p:sp>
    </p:spTree>
    <p:extLst>
      <p:ext uri="{BB962C8B-B14F-4D97-AF65-F5344CB8AC3E}">
        <p14:creationId xmlns:p14="http://schemas.microsoft.com/office/powerpoint/2010/main" val="785364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47B0A22-F2B7-2047-62FA-D555A37F98E7}"/>
              </a:ext>
            </a:extLst>
          </p:cNvPr>
          <p:cNvSpPr>
            <a:spLocks noGrp="1"/>
          </p:cNvSpPr>
          <p:nvPr>
            <p:ph type="body" sz="quarter" idx="14"/>
          </p:nvPr>
        </p:nvSpPr>
        <p:spPr/>
        <p:txBody>
          <a:bodyPr/>
          <a:lstStyle/>
          <a:p>
            <a:r>
              <a:rPr lang="de-CH" dirty="0" err="1"/>
              <a:t>Initialization</a:t>
            </a:r>
            <a:r>
              <a:rPr lang="de-CH" dirty="0"/>
              <a:t> and </a:t>
            </a:r>
            <a:r>
              <a:rPr lang="de-CH" dirty="0" err="1"/>
              <a:t>Preparation</a:t>
            </a:r>
            <a:endParaRPr lang="en-US" dirty="0"/>
          </a:p>
        </p:txBody>
      </p:sp>
      <p:sp>
        <p:nvSpPr>
          <p:cNvPr id="3" name="Textplatzhalter 2">
            <a:extLst>
              <a:ext uri="{FF2B5EF4-FFF2-40B4-BE49-F238E27FC236}">
                <a16:creationId xmlns:a16="http://schemas.microsoft.com/office/drawing/2014/main" id="{951194D3-01E5-382F-2231-3085D5ABBFC4}"/>
              </a:ext>
            </a:extLst>
          </p:cNvPr>
          <p:cNvSpPr>
            <a:spLocks noGrp="1"/>
          </p:cNvSpPr>
          <p:nvPr>
            <p:ph type="body" sz="quarter" idx="15"/>
          </p:nvPr>
        </p:nvSpPr>
        <p:spPr/>
        <p:txBody>
          <a:bodyPr/>
          <a:lstStyle/>
          <a:p>
            <a:r>
              <a:rPr lang="en-US" dirty="0"/>
              <a:t>Context Analysis</a:t>
            </a:r>
          </a:p>
        </p:txBody>
      </p:sp>
      <p:sp>
        <p:nvSpPr>
          <p:cNvPr id="9" name="Textplatzhalter 8">
            <a:extLst>
              <a:ext uri="{FF2B5EF4-FFF2-40B4-BE49-F238E27FC236}">
                <a16:creationId xmlns:a16="http://schemas.microsoft.com/office/drawing/2014/main" id="{78B6134B-DE1F-E993-3947-315A32AB3B27}"/>
              </a:ext>
            </a:extLst>
          </p:cNvPr>
          <p:cNvSpPr>
            <a:spLocks noGrp="1"/>
          </p:cNvSpPr>
          <p:nvPr>
            <p:ph type="body" sz="quarter" idx="12"/>
          </p:nvPr>
        </p:nvSpPr>
        <p:spPr/>
        <p:txBody>
          <a:bodyPr/>
          <a:lstStyle/>
          <a:p>
            <a:r>
              <a:rPr lang="de-CH" dirty="0" err="1"/>
              <a:t>Introduction</a:t>
            </a:r>
            <a:endParaRPr lang="en-US" dirty="0"/>
          </a:p>
        </p:txBody>
      </p:sp>
      <p:sp>
        <p:nvSpPr>
          <p:cNvPr id="10" name="Titel 9">
            <a:extLst>
              <a:ext uri="{FF2B5EF4-FFF2-40B4-BE49-F238E27FC236}">
                <a16:creationId xmlns:a16="http://schemas.microsoft.com/office/drawing/2014/main" id="{C7A1EEE8-6130-6951-321B-595949A155AC}"/>
              </a:ext>
            </a:extLst>
          </p:cNvPr>
          <p:cNvSpPr>
            <a:spLocks noGrp="1"/>
          </p:cNvSpPr>
          <p:nvPr>
            <p:ph type="title"/>
          </p:nvPr>
        </p:nvSpPr>
        <p:spPr/>
        <p:txBody>
          <a:bodyPr/>
          <a:lstStyle/>
          <a:p>
            <a:r>
              <a:rPr lang="de-CH" dirty="0"/>
              <a:t>Content Chapter 1</a:t>
            </a:r>
            <a:endParaRPr lang="en-US" dirty="0"/>
          </a:p>
        </p:txBody>
      </p:sp>
      <p:sp>
        <p:nvSpPr>
          <p:cNvPr id="11" name="Textplatzhalter 3">
            <a:extLst>
              <a:ext uri="{FF2B5EF4-FFF2-40B4-BE49-F238E27FC236}">
                <a16:creationId xmlns:a16="http://schemas.microsoft.com/office/drawing/2014/main" id="{0487FA51-FA56-4B64-354F-FE5F54735764}"/>
              </a:ext>
            </a:extLst>
          </p:cNvPr>
          <p:cNvSpPr txBox="1">
            <a:spLocks/>
          </p:cNvSpPr>
          <p:nvPr/>
        </p:nvSpPr>
        <p:spPr>
          <a:xfrm>
            <a:off x="1056000" y="3104918"/>
            <a:ext cx="6336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a:pPr>
            <a:r>
              <a:rPr lang="en-US" kern="0" dirty="0"/>
              <a:t>Scope Definition</a:t>
            </a:r>
          </a:p>
        </p:txBody>
      </p:sp>
      <p:sp>
        <p:nvSpPr>
          <p:cNvPr id="12" name="Textplatzhalter 3">
            <a:extLst>
              <a:ext uri="{FF2B5EF4-FFF2-40B4-BE49-F238E27FC236}">
                <a16:creationId xmlns:a16="http://schemas.microsoft.com/office/drawing/2014/main" id="{E7877A4D-5C33-4048-B1B3-99D2A420BA3B}"/>
              </a:ext>
            </a:extLst>
          </p:cNvPr>
          <p:cNvSpPr txBox="1">
            <a:spLocks/>
          </p:cNvSpPr>
          <p:nvPr/>
        </p:nvSpPr>
        <p:spPr>
          <a:xfrm>
            <a:off x="1056000" y="3518147"/>
            <a:ext cx="6408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startAt="2"/>
            </a:pPr>
            <a:r>
              <a:rPr lang="en-US" kern="0" dirty="0"/>
              <a:t>Evaluating the Supply Chain Performance</a:t>
            </a:r>
          </a:p>
        </p:txBody>
      </p:sp>
      <p:sp>
        <p:nvSpPr>
          <p:cNvPr id="13" name="Textplatzhalter 3">
            <a:extLst>
              <a:ext uri="{FF2B5EF4-FFF2-40B4-BE49-F238E27FC236}">
                <a16:creationId xmlns:a16="http://schemas.microsoft.com/office/drawing/2014/main" id="{4771F538-A81D-2B2C-6B9F-6D6CAA4B4882}"/>
              </a:ext>
            </a:extLst>
          </p:cNvPr>
          <p:cNvSpPr txBox="1">
            <a:spLocks/>
          </p:cNvSpPr>
          <p:nvPr/>
        </p:nvSpPr>
        <p:spPr>
          <a:xfrm>
            <a:off x="1056000" y="3931376"/>
            <a:ext cx="6984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startAt="3"/>
            </a:pPr>
            <a:r>
              <a:rPr lang="en-US" b="1" kern="0" dirty="0">
                <a:solidFill>
                  <a:srgbClr val="1F4E79"/>
                </a:solidFill>
              </a:rPr>
              <a:t>Supply Chain Mapping</a:t>
            </a:r>
          </a:p>
        </p:txBody>
      </p:sp>
      <p:sp>
        <p:nvSpPr>
          <p:cNvPr id="14" name="Textplatzhalter 3">
            <a:extLst>
              <a:ext uri="{FF2B5EF4-FFF2-40B4-BE49-F238E27FC236}">
                <a16:creationId xmlns:a16="http://schemas.microsoft.com/office/drawing/2014/main" id="{88151E95-EF2C-F37B-C131-AE0DC6D146B8}"/>
              </a:ext>
            </a:extLst>
          </p:cNvPr>
          <p:cNvSpPr txBox="1">
            <a:spLocks/>
          </p:cNvSpPr>
          <p:nvPr/>
        </p:nvSpPr>
        <p:spPr>
          <a:xfrm>
            <a:off x="1056000" y="4344605"/>
            <a:ext cx="6984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startAt="4"/>
            </a:pPr>
            <a:r>
              <a:rPr lang="en-US" kern="0" dirty="0"/>
              <a:t>Evaluating the Existing Technological Landscape</a:t>
            </a:r>
          </a:p>
        </p:txBody>
      </p:sp>
    </p:spTree>
    <p:extLst>
      <p:ext uri="{BB962C8B-B14F-4D97-AF65-F5344CB8AC3E}">
        <p14:creationId xmlns:p14="http://schemas.microsoft.com/office/powerpoint/2010/main" val="2399115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C099BC-BEED-0018-36D9-5BD4C2AD2B1C}"/>
              </a:ext>
            </a:extLst>
          </p:cNvPr>
          <p:cNvSpPr>
            <a:spLocks noGrp="1"/>
          </p:cNvSpPr>
          <p:nvPr>
            <p:ph type="body" sz="quarter" idx="12"/>
          </p:nvPr>
        </p:nvSpPr>
        <p:spPr/>
        <p:txBody>
          <a:bodyPr/>
          <a:lstStyle/>
          <a:p>
            <a:r>
              <a:rPr lang="de-CH" dirty="0" err="1"/>
              <a:t>Introduction</a:t>
            </a:r>
            <a:endParaRPr lang="en-US" dirty="0"/>
          </a:p>
        </p:txBody>
      </p:sp>
      <p:sp>
        <p:nvSpPr>
          <p:cNvPr id="3" name="Textplatzhalter 2">
            <a:extLst>
              <a:ext uri="{FF2B5EF4-FFF2-40B4-BE49-F238E27FC236}">
                <a16:creationId xmlns:a16="http://schemas.microsoft.com/office/drawing/2014/main" id="{67B45F41-69F0-93E5-C129-7498E1947EFE}"/>
              </a:ext>
            </a:extLst>
          </p:cNvPr>
          <p:cNvSpPr>
            <a:spLocks noGrp="1"/>
          </p:cNvSpPr>
          <p:nvPr>
            <p:ph type="body" sz="quarter" idx="14"/>
          </p:nvPr>
        </p:nvSpPr>
        <p:spPr/>
        <p:txBody>
          <a:bodyPr/>
          <a:lstStyle/>
          <a:p>
            <a:r>
              <a:rPr lang="de-CH" dirty="0" err="1"/>
              <a:t>Initialization</a:t>
            </a:r>
            <a:r>
              <a:rPr lang="de-CH" dirty="0"/>
              <a:t> and </a:t>
            </a:r>
            <a:r>
              <a:rPr lang="de-CH" dirty="0" err="1"/>
              <a:t>Preparation</a:t>
            </a:r>
            <a:endParaRPr lang="en-US" dirty="0"/>
          </a:p>
        </p:txBody>
      </p:sp>
      <p:sp>
        <p:nvSpPr>
          <p:cNvPr id="4" name="Textplatzhalter 3">
            <a:extLst>
              <a:ext uri="{FF2B5EF4-FFF2-40B4-BE49-F238E27FC236}">
                <a16:creationId xmlns:a16="http://schemas.microsoft.com/office/drawing/2014/main" id="{B1953BC4-3C0D-2086-A469-41A270A1C041}"/>
              </a:ext>
            </a:extLst>
          </p:cNvPr>
          <p:cNvSpPr>
            <a:spLocks noGrp="1"/>
          </p:cNvSpPr>
          <p:nvPr>
            <p:ph type="body" sz="quarter" idx="15"/>
          </p:nvPr>
        </p:nvSpPr>
        <p:spPr/>
        <p:txBody>
          <a:bodyPr/>
          <a:lstStyle/>
          <a:p>
            <a:r>
              <a:rPr lang="en-US" dirty="0"/>
              <a:t>Context Analysis</a:t>
            </a:r>
          </a:p>
        </p:txBody>
      </p:sp>
      <p:sp>
        <p:nvSpPr>
          <p:cNvPr id="5" name="Textplatzhalter 4">
            <a:extLst>
              <a:ext uri="{FF2B5EF4-FFF2-40B4-BE49-F238E27FC236}">
                <a16:creationId xmlns:a16="http://schemas.microsoft.com/office/drawing/2014/main" id="{EEEE8786-59C1-5AB6-9BF4-A8D9D55204B7}"/>
              </a:ext>
            </a:extLst>
          </p:cNvPr>
          <p:cNvSpPr>
            <a:spLocks noGrp="1"/>
          </p:cNvSpPr>
          <p:nvPr>
            <p:ph type="body" sz="quarter" idx="16"/>
          </p:nvPr>
        </p:nvSpPr>
        <p:spPr/>
        <p:txBody>
          <a:bodyPr/>
          <a:lstStyle/>
          <a:p>
            <a:endParaRPr lang="en-US" dirty="0"/>
          </a:p>
        </p:txBody>
      </p:sp>
      <p:sp>
        <p:nvSpPr>
          <p:cNvPr id="6" name="Textplatzhalter 5">
            <a:extLst>
              <a:ext uri="{FF2B5EF4-FFF2-40B4-BE49-F238E27FC236}">
                <a16:creationId xmlns:a16="http://schemas.microsoft.com/office/drawing/2014/main" id="{D3E30E2B-F2A5-1C77-A66C-855124E5BA62}"/>
              </a:ext>
            </a:extLst>
          </p:cNvPr>
          <p:cNvSpPr>
            <a:spLocks noGrp="1"/>
          </p:cNvSpPr>
          <p:nvPr>
            <p:ph type="body" sz="quarter" idx="17"/>
          </p:nvPr>
        </p:nvSpPr>
        <p:spPr/>
        <p:txBody>
          <a:bodyPr/>
          <a:lstStyle/>
          <a:p>
            <a:endParaRPr lang="en-US"/>
          </a:p>
        </p:txBody>
      </p:sp>
      <p:sp>
        <p:nvSpPr>
          <p:cNvPr id="7" name="Textplatzhalter 6">
            <a:extLst>
              <a:ext uri="{FF2B5EF4-FFF2-40B4-BE49-F238E27FC236}">
                <a16:creationId xmlns:a16="http://schemas.microsoft.com/office/drawing/2014/main" id="{92220880-BA65-6022-66D2-1AA2724D26DB}"/>
              </a:ext>
            </a:extLst>
          </p:cNvPr>
          <p:cNvSpPr>
            <a:spLocks noGrp="1"/>
          </p:cNvSpPr>
          <p:nvPr>
            <p:ph type="body" sz="quarter" idx="18"/>
          </p:nvPr>
        </p:nvSpPr>
        <p:spPr/>
        <p:txBody>
          <a:bodyPr/>
          <a:lstStyle/>
          <a:p>
            <a:endParaRPr lang="en-US"/>
          </a:p>
        </p:txBody>
      </p:sp>
      <p:sp>
        <p:nvSpPr>
          <p:cNvPr id="8" name="Textplatzhalter 7">
            <a:extLst>
              <a:ext uri="{FF2B5EF4-FFF2-40B4-BE49-F238E27FC236}">
                <a16:creationId xmlns:a16="http://schemas.microsoft.com/office/drawing/2014/main" id="{AE986CE0-33CA-32D8-1656-907E52975CE1}"/>
              </a:ext>
            </a:extLst>
          </p:cNvPr>
          <p:cNvSpPr>
            <a:spLocks noGrp="1"/>
          </p:cNvSpPr>
          <p:nvPr>
            <p:ph type="body" sz="quarter" idx="19"/>
          </p:nvPr>
        </p:nvSpPr>
        <p:spPr/>
        <p:txBody>
          <a:bodyPr/>
          <a:lstStyle/>
          <a:p>
            <a:endParaRPr lang="en-US"/>
          </a:p>
        </p:txBody>
      </p:sp>
      <p:sp>
        <p:nvSpPr>
          <p:cNvPr id="9" name="Textplatzhalter 8">
            <a:extLst>
              <a:ext uri="{FF2B5EF4-FFF2-40B4-BE49-F238E27FC236}">
                <a16:creationId xmlns:a16="http://schemas.microsoft.com/office/drawing/2014/main" id="{512166EC-2FD4-7F1A-48BE-8319F8D21234}"/>
              </a:ext>
            </a:extLst>
          </p:cNvPr>
          <p:cNvSpPr>
            <a:spLocks noGrp="1"/>
          </p:cNvSpPr>
          <p:nvPr>
            <p:ph type="body" sz="quarter" idx="20"/>
          </p:nvPr>
        </p:nvSpPr>
        <p:spPr/>
        <p:txBody>
          <a:bodyPr/>
          <a:lstStyle/>
          <a:p>
            <a:endParaRPr lang="en-US" dirty="0"/>
          </a:p>
        </p:txBody>
      </p:sp>
      <p:sp>
        <p:nvSpPr>
          <p:cNvPr id="10" name="Titel 9">
            <a:extLst>
              <a:ext uri="{FF2B5EF4-FFF2-40B4-BE49-F238E27FC236}">
                <a16:creationId xmlns:a16="http://schemas.microsoft.com/office/drawing/2014/main" id="{DB0616D8-0EBC-73DD-3B79-44FD3752A6DA}"/>
              </a:ext>
            </a:extLst>
          </p:cNvPr>
          <p:cNvSpPr>
            <a:spLocks noGrp="1"/>
          </p:cNvSpPr>
          <p:nvPr>
            <p:ph type="title"/>
          </p:nvPr>
        </p:nvSpPr>
        <p:spPr/>
        <p:txBody>
          <a:bodyPr/>
          <a:lstStyle/>
          <a:p>
            <a:r>
              <a:rPr lang="de-CH" dirty="0"/>
              <a:t>Content Chapter 1</a:t>
            </a:r>
            <a:endParaRPr lang="en-US" dirty="0"/>
          </a:p>
        </p:txBody>
      </p:sp>
    </p:spTree>
    <p:extLst>
      <p:ext uri="{BB962C8B-B14F-4D97-AF65-F5344CB8AC3E}">
        <p14:creationId xmlns:p14="http://schemas.microsoft.com/office/powerpoint/2010/main" val="2809272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23F607-2BE7-09B0-A52B-5FC668A341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7" name="Object 6" hidden="1">
                        <a:extLst>
                          <a:ext uri="{FF2B5EF4-FFF2-40B4-BE49-F238E27FC236}">
                            <a16:creationId xmlns:a16="http://schemas.microsoft.com/office/drawing/2014/main" id="{3423F607-2BE7-09B0-A52B-5FC668A341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560C4A9-DBBE-E6FB-8A4B-865A1D0ACC54}"/>
              </a:ext>
            </a:extLst>
          </p:cNvPr>
          <p:cNvSpPr>
            <a:spLocks noGrp="1"/>
          </p:cNvSpPr>
          <p:nvPr>
            <p:ph type="body" sz="quarter" idx="11"/>
          </p:nvPr>
        </p:nvSpPr>
        <p:spPr/>
        <p:txBody>
          <a:bodyPr/>
          <a:lstStyle/>
          <a:p>
            <a:r>
              <a:rPr lang="de-CH" dirty="0"/>
              <a:t>Supply Chain Mapping</a:t>
            </a:r>
            <a:endParaRPr lang="en-US" dirty="0"/>
          </a:p>
        </p:txBody>
      </p:sp>
      <p:sp>
        <p:nvSpPr>
          <p:cNvPr id="5" name="Title 4">
            <a:extLst>
              <a:ext uri="{FF2B5EF4-FFF2-40B4-BE49-F238E27FC236}">
                <a16:creationId xmlns:a16="http://schemas.microsoft.com/office/drawing/2014/main" id="{E1F6510A-6FDB-02BE-F576-F325A990C55E}"/>
              </a:ext>
            </a:extLst>
          </p:cNvPr>
          <p:cNvSpPr>
            <a:spLocks noGrp="1"/>
          </p:cNvSpPr>
          <p:nvPr>
            <p:ph type="title"/>
          </p:nvPr>
        </p:nvSpPr>
        <p:spPr>
          <a:ln>
            <a:noFill/>
          </a:ln>
        </p:spPr>
        <p:txBody>
          <a:bodyPr vert="horz"/>
          <a:lstStyle/>
          <a:p>
            <a:r>
              <a:rPr lang="de-DE" dirty="0"/>
              <a:t>Task: </a:t>
            </a:r>
            <a:r>
              <a:rPr lang="de-DE" dirty="0" err="1"/>
              <a:t>Develop</a:t>
            </a:r>
            <a:r>
              <a:rPr lang="de-DE" dirty="0"/>
              <a:t> a Supply Chain </a:t>
            </a:r>
            <a:r>
              <a:rPr lang="de-DE" dirty="0" err="1"/>
              <a:t>Map</a:t>
            </a:r>
            <a:endParaRPr lang="de-CH" dirty="0"/>
          </a:p>
        </p:txBody>
      </p:sp>
      <p:sp>
        <p:nvSpPr>
          <p:cNvPr id="2" name="Textplatzhalter 1">
            <a:extLst>
              <a:ext uri="{FF2B5EF4-FFF2-40B4-BE49-F238E27FC236}">
                <a16:creationId xmlns:a16="http://schemas.microsoft.com/office/drawing/2014/main" id="{46CB4FA6-00F3-CC9E-A111-017E1B6DFB5C}"/>
              </a:ext>
            </a:extLst>
          </p:cNvPr>
          <p:cNvSpPr txBox="1">
            <a:spLocks/>
          </p:cNvSpPr>
          <p:nvPr/>
        </p:nvSpPr>
        <p:spPr>
          <a:xfrm>
            <a:off x="4368000" y="1557000"/>
            <a:ext cx="7488000" cy="4729262"/>
          </a:xfrm>
          <a:prstGeom prst="rect">
            <a:avLst/>
          </a:prstGeom>
        </p:spPr>
        <p:txBody>
          <a:bodyPr/>
          <a:lst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Generate a supply chain map with your team based on the specified scope, setting clear boundaries for the map.</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Look at the introduction to supply chain mapping and related techniques on the following slides for guidance.</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Decide how detailed you want the map to be. We suggest keeping it simple by focusing on the most essential parts of your supply chain network.</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The supply chain map will make it easier to discuss stakeholders later.</a:t>
            </a:r>
          </a:p>
        </p:txBody>
      </p:sp>
      <p:pic>
        <p:nvPicPr>
          <p:cNvPr id="3" name="Graphic 31" descr="Customer review with solid fill">
            <a:extLst>
              <a:ext uri="{FF2B5EF4-FFF2-40B4-BE49-F238E27FC236}">
                <a16:creationId xmlns:a16="http://schemas.microsoft.com/office/drawing/2014/main" id="{CA1C3763-3498-84E2-CF76-660EC23EEE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00" y="1868872"/>
            <a:ext cx="3475519" cy="3475519"/>
          </a:xfrm>
          <a:prstGeom prst="rect">
            <a:avLst/>
          </a:prstGeom>
        </p:spPr>
      </p:pic>
    </p:spTree>
    <p:extLst>
      <p:ext uri="{BB962C8B-B14F-4D97-AF65-F5344CB8AC3E}">
        <p14:creationId xmlns:p14="http://schemas.microsoft.com/office/powerpoint/2010/main" val="3509736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F5F9FF7-9CCD-0FD2-DFC5-7DEF93932745}"/>
              </a:ext>
            </a:extLst>
          </p:cNvPr>
          <p:cNvSpPr>
            <a:spLocks noGrp="1"/>
          </p:cNvSpPr>
          <p:nvPr>
            <p:ph type="body" sz="quarter" idx="12"/>
          </p:nvPr>
        </p:nvSpPr>
        <p:spPr>
          <a:xfrm>
            <a:off x="551382" y="1556792"/>
            <a:ext cx="11160001" cy="4536208"/>
          </a:xfrm>
        </p:spPr>
        <p:txBody>
          <a:bodyPr/>
          <a:lstStyle/>
          <a:p>
            <a:pPr marL="285750" indent="-285750">
              <a:buClr>
                <a:srgbClr val="1F4E79"/>
              </a:buClr>
              <a:buFont typeface="Wingdings" panose="05000000000000000000" pitchFamily="2" charset="2"/>
              <a:buChar char="§"/>
            </a:pPr>
            <a:r>
              <a:rPr lang="en-US" sz="1600" b="0" dirty="0"/>
              <a:t>Supply chain mapping documents a supply network's relationships and material flows. This enables companies to identify and evaluate strategic information such as problem areas and risks. The supply chain map serves as a basis for the targeted development of supply chains and provides a comprehensive "big picture.”</a:t>
            </a:r>
          </a:p>
          <a:p>
            <a:pPr marL="285750" indent="-285750">
              <a:spcAft>
                <a:spcPts val="600"/>
              </a:spcAft>
              <a:buClr>
                <a:srgbClr val="1F4E79"/>
              </a:buClr>
              <a:buFont typeface="Wingdings" panose="05000000000000000000" pitchFamily="2" charset="2"/>
              <a:buChar char="§"/>
            </a:pPr>
            <a:r>
              <a:rPr lang="en-US" sz="1600" b="0" dirty="0"/>
              <a:t>A useful supply chain map should cover three main aspects:</a:t>
            </a:r>
          </a:p>
          <a:p>
            <a:pPr marL="800100" lvl="1" indent="-342900">
              <a:lnSpc>
                <a:spcPct val="100000"/>
              </a:lnSpc>
              <a:spcBef>
                <a:spcPts val="0"/>
              </a:spcBef>
              <a:spcAft>
                <a:spcPts val="0"/>
              </a:spcAft>
              <a:buFont typeface="Symbol" panose="05050102010706020507" pitchFamily="18" charset="2"/>
              <a:buChar char="-"/>
            </a:pPr>
            <a:r>
              <a:rPr lang="en-US" sz="1600" b="0" dirty="0"/>
              <a:t>Companies and suppliers involved, including your own company</a:t>
            </a:r>
            <a:endParaRPr lang="en-US" sz="1600" dirty="0"/>
          </a:p>
          <a:p>
            <a:pPr marL="800100" lvl="1" indent="-342900">
              <a:lnSpc>
                <a:spcPct val="100000"/>
              </a:lnSpc>
              <a:spcBef>
                <a:spcPts val="0"/>
              </a:spcBef>
              <a:spcAft>
                <a:spcPts val="0"/>
              </a:spcAft>
              <a:buFont typeface="Symbol" panose="05050102010706020507" pitchFamily="18" charset="2"/>
              <a:buChar char="-"/>
            </a:pPr>
            <a:r>
              <a:rPr lang="en-US" sz="1600" dirty="0"/>
              <a:t>T</a:t>
            </a:r>
            <a:r>
              <a:rPr lang="en-US" sz="1600" b="0" dirty="0"/>
              <a:t>echnologies used in the supply chain</a:t>
            </a:r>
          </a:p>
          <a:p>
            <a:pPr marL="800100" lvl="1" indent="-342900">
              <a:lnSpc>
                <a:spcPct val="100000"/>
              </a:lnSpc>
              <a:spcBef>
                <a:spcPts val="0"/>
              </a:spcBef>
              <a:spcAft>
                <a:spcPts val="0"/>
              </a:spcAft>
              <a:buFont typeface="Symbol" panose="05050102010706020507" pitchFamily="18" charset="2"/>
              <a:buChar char="-"/>
            </a:pPr>
            <a:r>
              <a:rPr lang="en-US" sz="1600" dirty="0"/>
              <a:t>C</a:t>
            </a:r>
            <a:r>
              <a:rPr lang="en-US" sz="1600" b="0" dirty="0"/>
              <a:t>apabilities that influence the operational conditions of the supply chain (e.g., just-in-time).</a:t>
            </a:r>
          </a:p>
          <a:p>
            <a:pPr marL="457200" lvl="1">
              <a:lnSpc>
                <a:spcPct val="100000"/>
              </a:lnSpc>
              <a:spcBef>
                <a:spcPts val="0"/>
              </a:spcBef>
              <a:spcAft>
                <a:spcPts val="0"/>
              </a:spcAft>
              <a:buNone/>
            </a:pPr>
            <a:endParaRPr lang="en-US" sz="1600" b="0" dirty="0"/>
          </a:p>
          <a:p>
            <a:pPr marL="285750" indent="-285750">
              <a:buClr>
                <a:srgbClr val="1F4E79"/>
              </a:buClr>
              <a:buFont typeface="Wingdings" panose="05000000000000000000" pitchFamily="2" charset="2"/>
              <a:buChar char="§"/>
            </a:pPr>
            <a:r>
              <a:rPr lang="en-US" sz="1600" b="0" dirty="0"/>
              <a:t>Supply chain mapping is not the same as a detailed process map, although it can be descriptive of the current or prescriptive of a possible future state of the supply chain. Standardized symbols are crucial in both cases.</a:t>
            </a:r>
          </a:p>
          <a:p>
            <a:pPr marL="285750" indent="-285750">
              <a:buClr>
                <a:srgbClr val="1F4E79"/>
              </a:buClr>
              <a:buFont typeface="Wingdings" panose="05000000000000000000" pitchFamily="2" charset="2"/>
              <a:buChar char="§"/>
            </a:pPr>
            <a:r>
              <a:rPr lang="en-US" sz="1600" b="0" dirty="0"/>
              <a:t>Creating a detailed supply chain map requires resources and time. We recommend that you first create an initial draft and then work continuously on improving and deepening the map. The transparency achieved through the supply chain map is fundamental for efficiency, resilience, and sustainability and supports the development of future-proof supply chain strategies – the main objective of this profiler.</a:t>
            </a:r>
            <a:endParaRPr lang="de-CH" dirty="0"/>
          </a:p>
          <a:p>
            <a:pPr marL="457200" lvl="1">
              <a:lnSpc>
                <a:spcPct val="100000"/>
              </a:lnSpc>
              <a:spcBef>
                <a:spcPts val="0"/>
              </a:spcBef>
              <a:spcAft>
                <a:spcPts val="0"/>
              </a:spcAft>
              <a:buNone/>
            </a:pPr>
            <a:endParaRPr lang="en-US" dirty="0"/>
          </a:p>
        </p:txBody>
      </p:sp>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Supply Chain Mapping</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en-US" dirty="0"/>
              <a:t>Mapping as the Basis for Increasing Viability</a:t>
            </a:r>
          </a:p>
        </p:txBody>
      </p:sp>
    </p:spTree>
    <p:extLst>
      <p:ext uri="{BB962C8B-B14F-4D97-AF65-F5344CB8AC3E}">
        <p14:creationId xmlns:p14="http://schemas.microsoft.com/office/powerpoint/2010/main" val="4165079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Supply Chain Mapping</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en-US" dirty="0"/>
              <a:t>The Variety of Mapping Levels</a:t>
            </a:r>
          </a:p>
        </p:txBody>
      </p:sp>
      <p:sp>
        <p:nvSpPr>
          <p:cNvPr id="7" name="Rectangle 2">
            <a:extLst>
              <a:ext uri="{FF2B5EF4-FFF2-40B4-BE49-F238E27FC236}">
                <a16:creationId xmlns:a16="http://schemas.microsoft.com/office/drawing/2014/main" id="{B2793C37-02E7-364D-6707-6679E255A258}"/>
              </a:ext>
            </a:extLst>
          </p:cNvPr>
          <p:cNvSpPr/>
          <p:nvPr/>
        </p:nvSpPr>
        <p:spPr bwMode="auto">
          <a:xfrm>
            <a:off x="551385" y="1642757"/>
            <a:ext cx="11159999" cy="4738569"/>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pic>
        <p:nvPicPr>
          <p:cNvPr id="9" name="Grafik 8" descr="Ein Bild, das Text, Screenshot, Reihe, Schrift enthält.&#10;&#10;Automatisch generierte Beschreibung">
            <a:extLst>
              <a:ext uri="{FF2B5EF4-FFF2-40B4-BE49-F238E27FC236}">
                <a16:creationId xmlns:a16="http://schemas.microsoft.com/office/drawing/2014/main" id="{5852E106-63D8-4E0D-938E-4668460068F8}"/>
              </a:ext>
            </a:extLst>
          </p:cNvPr>
          <p:cNvPicPr>
            <a:picLocks noChangeAspect="1"/>
          </p:cNvPicPr>
          <p:nvPr/>
        </p:nvPicPr>
        <p:blipFill rotWithShape="1">
          <a:blip r:embed="rId2"/>
          <a:srcRect t="830" b="7900"/>
          <a:stretch/>
        </p:blipFill>
        <p:spPr bwMode="auto">
          <a:xfrm>
            <a:off x="912000" y="1941350"/>
            <a:ext cx="7200308" cy="41825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7899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Supply Chain Mapping</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en-US" dirty="0"/>
              <a:t>Geometrical Attributes of Supply Chain Maps</a:t>
            </a:r>
          </a:p>
        </p:txBody>
      </p:sp>
      <p:graphicFrame>
        <p:nvGraphicFramePr>
          <p:cNvPr id="6" name="Tabelle 5">
            <a:extLst>
              <a:ext uri="{FF2B5EF4-FFF2-40B4-BE49-F238E27FC236}">
                <a16:creationId xmlns:a16="http://schemas.microsoft.com/office/drawing/2014/main" id="{8DB6EE62-ADAB-1CDB-7811-AC9B6C07C568}"/>
              </a:ext>
            </a:extLst>
          </p:cNvPr>
          <p:cNvGraphicFramePr>
            <a:graphicFrameLocks noGrp="1"/>
          </p:cNvGraphicFramePr>
          <p:nvPr>
            <p:extLst>
              <p:ext uri="{D42A27DB-BD31-4B8C-83A1-F6EECF244321}">
                <p14:modId xmlns:p14="http://schemas.microsoft.com/office/powerpoint/2010/main" val="1440302090"/>
              </p:ext>
            </p:extLst>
          </p:nvPr>
        </p:nvGraphicFramePr>
        <p:xfrm>
          <a:off x="624000" y="1773000"/>
          <a:ext cx="11087384" cy="3418840"/>
        </p:xfrm>
        <a:graphic>
          <a:graphicData uri="http://schemas.openxmlformats.org/drawingml/2006/table">
            <a:tbl>
              <a:tblPr firstRow="1" bandRow="1">
                <a:tableStyleId>{2D5ABB26-0587-4C30-8999-92F81FD0307C}</a:tableStyleId>
              </a:tblPr>
              <a:tblGrid>
                <a:gridCol w="2575746">
                  <a:extLst>
                    <a:ext uri="{9D8B030D-6E8A-4147-A177-3AD203B41FA5}">
                      <a16:colId xmlns:a16="http://schemas.microsoft.com/office/drawing/2014/main" val="4122197081"/>
                    </a:ext>
                  </a:extLst>
                </a:gridCol>
                <a:gridCol w="8511638">
                  <a:extLst>
                    <a:ext uri="{9D8B030D-6E8A-4147-A177-3AD203B41FA5}">
                      <a16:colId xmlns:a16="http://schemas.microsoft.com/office/drawing/2014/main" val="742372403"/>
                    </a:ext>
                  </a:extLst>
                </a:gridCol>
              </a:tblGrid>
              <a:tr h="370840">
                <a:tc>
                  <a:txBody>
                    <a:bodyPr/>
                    <a:lstStyle/>
                    <a:p>
                      <a:r>
                        <a:rPr lang="de-CH" sz="1600" b="1" dirty="0">
                          <a:solidFill>
                            <a:schemeClr val="bg1"/>
                          </a:solidFill>
                        </a:rPr>
                        <a:t>Attributes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1F4E79"/>
                    </a:solidFill>
                  </a:tcPr>
                </a:tc>
                <a:tc>
                  <a:txBody>
                    <a:bodyPr/>
                    <a:lstStyle/>
                    <a:p>
                      <a:r>
                        <a:rPr lang="de-CH" sz="1600" b="1" dirty="0">
                          <a:solidFill>
                            <a:schemeClr val="bg1"/>
                          </a:solidFill>
                        </a:rPr>
                        <a:t>Description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1F4E79"/>
                    </a:solidFill>
                  </a:tcPr>
                </a:tc>
                <a:extLst>
                  <a:ext uri="{0D108BD9-81ED-4DB2-BD59-A6C34878D82A}">
                    <a16:rowId xmlns:a16="http://schemas.microsoft.com/office/drawing/2014/main" val="3961818704"/>
                  </a:ext>
                </a:extLst>
              </a:tr>
              <a:tr h="370840">
                <a:tc>
                  <a:txBody>
                    <a:bodyPr/>
                    <a:lstStyle/>
                    <a:p>
                      <a:r>
                        <a:rPr lang="de-CH" sz="1600" dirty="0"/>
                        <a:t>Tiers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1600" dirty="0"/>
                        <a:t>The "tiers" in the supply chain represent different levels of suppliers, starting with the raw material suppliers (tier n) through to the manufacturer of the end product (tier 1). This hierarchy illustrates the complexity of the supply chain and shows the degree of traceability.</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5685101"/>
                  </a:ext>
                </a:extLst>
              </a:tr>
              <a:tr h="370840">
                <a:tc>
                  <a:txBody>
                    <a:bodyPr/>
                    <a:lstStyle/>
                    <a:p>
                      <a:r>
                        <a:rPr lang="de-CH" sz="1600" dirty="0" err="1"/>
                        <a:t>Direction</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1600" dirty="0"/>
                        <a:t>It shows the supply chain's flow of materials, products, and information. Arrows or lines visualize this flow and allow the traceability of raw materials to the end customer.</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29678839"/>
                  </a:ext>
                </a:extLst>
              </a:tr>
              <a:tr h="370840">
                <a:tc>
                  <a:txBody>
                    <a:bodyPr/>
                    <a:lstStyle/>
                    <a:p>
                      <a:r>
                        <a:rPr lang="de-CH" sz="1600" dirty="0"/>
                        <a:t>Level </a:t>
                      </a:r>
                      <a:r>
                        <a:rPr lang="de-CH" sz="1600" dirty="0" err="1"/>
                        <a:t>of</a:t>
                      </a:r>
                      <a:r>
                        <a:rPr lang="de-CH" sz="1600" dirty="0"/>
                        <a:t> </a:t>
                      </a:r>
                      <a:r>
                        <a:rPr lang="de-CH" sz="1600" dirty="0" err="1"/>
                        <a:t>aggregation</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1600" dirty="0"/>
                        <a:t>Specifies the level of detail with which the supply chain is displayed. A high level of aggregation means that the map only shows the main actors and flows. In contrast, a low level of aggregation contains detailed information about each stakeholder and each process step.</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4060445"/>
                  </a:ext>
                </a:extLst>
              </a:tr>
              <a:tr h="370840">
                <a:tc>
                  <a:txBody>
                    <a:bodyPr/>
                    <a:lstStyle/>
                    <a:p>
                      <a:r>
                        <a:rPr lang="de-CH" sz="1600" dirty="0" err="1"/>
                        <a:t>Geographical</a:t>
                      </a:r>
                      <a:r>
                        <a:rPr lang="de-CH" sz="1600" dirty="0"/>
                        <a:t> </a:t>
                      </a:r>
                      <a:r>
                        <a:rPr lang="de-CH" sz="1600" dirty="0" err="1"/>
                        <a:t>location</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1600" dirty="0"/>
                        <a:t>Shows the physical locations of all stakeholders and production sites, including countries and cities.</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88682005"/>
                  </a:ext>
                </a:extLst>
              </a:tr>
            </a:tbl>
          </a:graphicData>
        </a:graphic>
      </p:graphicFrame>
    </p:spTree>
    <p:extLst>
      <p:ext uri="{BB962C8B-B14F-4D97-AF65-F5344CB8AC3E}">
        <p14:creationId xmlns:p14="http://schemas.microsoft.com/office/powerpoint/2010/main" val="1763886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Supply Chain Mapping</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en-US" dirty="0"/>
              <a:t>Perspective Attributes of the Supply Chain Map</a:t>
            </a:r>
          </a:p>
        </p:txBody>
      </p:sp>
      <p:graphicFrame>
        <p:nvGraphicFramePr>
          <p:cNvPr id="6" name="Tabelle 5">
            <a:extLst>
              <a:ext uri="{FF2B5EF4-FFF2-40B4-BE49-F238E27FC236}">
                <a16:creationId xmlns:a16="http://schemas.microsoft.com/office/drawing/2014/main" id="{8DB6EE62-ADAB-1CDB-7811-AC9B6C07C568}"/>
              </a:ext>
            </a:extLst>
          </p:cNvPr>
          <p:cNvGraphicFramePr>
            <a:graphicFrameLocks noGrp="1"/>
          </p:cNvGraphicFramePr>
          <p:nvPr>
            <p:extLst>
              <p:ext uri="{D42A27DB-BD31-4B8C-83A1-F6EECF244321}">
                <p14:modId xmlns:p14="http://schemas.microsoft.com/office/powerpoint/2010/main" val="3445760138"/>
              </p:ext>
            </p:extLst>
          </p:nvPr>
        </p:nvGraphicFramePr>
        <p:xfrm>
          <a:off x="624000" y="1773000"/>
          <a:ext cx="11087384" cy="2931160"/>
        </p:xfrm>
        <a:graphic>
          <a:graphicData uri="http://schemas.openxmlformats.org/drawingml/2006/table">
            <a:tbl>
              <a:tblPr firstRow="1" bandRow="1">
                <a:tableStyleId>{2D5ABB26-0587-4C30-8999-92F81FD0307C}</a:tableStyleId>
              </a:tblPr>
              <a:tblGrid>
                <a:gridCol w="2575746">
                  <a:extLst>
                    <a:ext uri="{9D8B030D-6E8A-4147-A177-3AD203B41FA5}">
                      <a16:colId xmlns:a16="http://schemas.microsoft.com/office/drawing/2014/main" val="4122197081"/>
                    </a:ext>
                  </a:extLst>
                </a:gridCol>
                <a:gridCol w="8511638">
                  <a:extLst>
                    <a:ext uri="{9D8B030D-6E8A-4147-A177-3AD203B41FA5}">
                      <a16:colId xmlns:a16="http://schemas.microsoft.com/office/drawing/2014/main" val="742372403"/>
                    </a:ext>
                  </a:extLst>
                </a:gridCol>
              </a:tblGrid>
              <a:tr h="370840">
                <a:tc>
                  <a:txBody>
                    <a:bodyPr/>
                    <a:lstStyle/>
                    <a:p>
                      <a:r>
                        <a:rPr lang="de-CH" sz="1600" b="1" dirty="0">
                          <a:solidFill>
                            <a:schemeClr val="bg1"/>
                          </a:solidFill>
                        </a:rPr>
                        <a:t>Attributes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1F4E79"/>
                    </a:solidFill>
                  </a:tcPr>
                </a:tc>
                <a:tc>
                  <a:txBody>
                    <a:bodyPr/>
                    <a:lstStyle/>
                    <a:p>
                      <a:r>
                        <a:rPr lang="de-CH" sz="1600" b="1" dirty="0">
                          <a:solidFill>
                            <a:schemeClr val="bg1"/>
                          </a:solidFill>
                        </a:rPr>
                        <a:t>Description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1F4E79"/>
                    </a:solidFill>
                  </a:tcPr>
                </a:tc>
                <a:extLst>
                  <a:ext uri="{0D108BD9-81ED-4DB2-BD59-A6C34878D82A}">
                    <a16:rowId xmlns:a16="http://schemas.microsoft.com/office/drawing/2014/main" val="3961818704"/>
                  </a:ext>
                </a:extLst>
              </a:tr>
              <a:tr h="370840">
                <a:tc>
                  <a:txBody>
                    <a:bodyPr/>
                    <a:lstStyle/>
                    <a:p>
                      <a:r>
                        <a:rPr lang="de-CH" sz="1600" dirty="0" err="1"/>
                        <a:t>Focal</a:t>
                      </a:r>
                      <a:r>
                        <a:rPr lang="de-CH" sz="1600" dirty="0"/>
                        <a:t> </a:t>
                      </a:r>
                      <a:r>
                        <a:rPr lang="de-CH" sz="1600" dirty="0" err="1"/>
                        <a:t>point</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1600" dirty="0"/>
                        <a:t>Determines the main focus or interest of the map by </a:t>
                      </a:r>
                      <a:r>
                        <a:rPr lang="en-US" sz="1600" dirty="0" err="1"/>
                        <a:t>focussing</a:t>
                      </a:r>
                      <a:r>
                        <a:rPr lang="en-US" sz="1600" dirty="0"/>
                        <a:t> on the company, the industry, a market or the customer.</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5685101"/>
                  </a:ext>
                </a:extLst>
              </a:tr>
              <a:tr h="370840">
                <a:tc>
                  <a:txBody>
                    <a:bodyPr/>
                    <a:lstStyle/>
                    <a:p>
                      <a:r>
                        <a:rPr lang="de-CH" sz="1600" dirty="0" err="1"/>
                        <a:t>Scope</a:t>
                      </a:r>
                      <a:r>
                        <a:rPr lang="de-CH" sz="1600" dirty="0"/>
                        <a:t>: </a:t>
                      </a:r>
                      <a:r>
                        <a:rPr lang="de-CH" sz="1600" dirty="0" err="1"/>
                        <a:t>Product</a:t>
                      </a:r>
                      <a:r>
                        <a:rPr lang="de-CH" sz="1600" dirty="0"/>
                        <a:t> </a:t>
                      </a:r>
                      <a:r>
                        <a:rPr lang="de-CH" sz="1600" dirty="0" err="1"/>
                        <a:t>width</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1600" dirty="0"/>
                        <a:t>Determines the scope of the products or product lines shown in the map, varying from individual lines to comprehensive portfolios, depending on the objectives and the defined scope.</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29678839"/>
                  </a:ext>
                </a:extLst>
              </a:tr>
              <a:tr h="370840">
                <a:tc>
                  <a:txBody>
                    <a:bodyPr/>
                    <a:lstStyle/>
                    <a:p>
                      <a:r>
                        <a:rPr lang="en-US" sz="1600" dirty="0"/>
                        <a:t>Scope: Depth of the mapped processes</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1600" dirty="0"/>
                        <a:t>Describes the representation of important processes in the supply chain on the map, from raw material procurement to production, distribution and customer service.</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4060445"/>
                  </a:ext>
                </a:extLst>
              </a:tr>
              <a:tr h="370840">
                <a:tc>
                  <a:txBody>
                    <a:bodyPr/>
                    <a:lstStyle/>
                    <a:p>
                      <a:r>
                        <a:rPr lang="de-CH" sz="1600" dirty="0" err="1"/>
                        <a:t>Scope</a:t>
                      </a:r>
                      <a:r>
                        <a:rPr lang="de-CH" sz="1600" dirty="0"/>
                        <a:t>: Cycle time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1600" dirty="0"/>
                        <a:t>Includes the various cycles within the supply chain that are depicted on the map (e.g. return channels and feedback loops).</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88682005"/>
                  </a:ext>
                </a:extLst>
              </a:tr>
            </a:tbl>
          </a:graphicData>
        </a:graphic>
      </p:graphicFrame>
    </p:spTree>
    <p:extLst>
      <p:ext uri="{BB962C8B-B14F-4D97-AF65-F5344CB8AC3E}">
        <p14:creationId xmlns:p14="http://schemas.microsoft.com/office/powerpoint/2010/main" val="562285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Supply Chain Mapping</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en-US" dirty="0"/>
              <a:t>Functional Attributes of the Supply Chain Map</a:t>
            </a:r>
          </a:p>
        </p:txBody>
      </p:sp>
      <p:graphicFrame>
        <p:nvGraphicFramePr>
          <p:cNvPr id="6" name="Tabelle 5">
            <a:extLst>
              <a:ext uri="{FF2B5EF4-FFF2-40B4-BE49-F238E27FC236}">
                <a16:creationId xmlns:a16="http://schemas.microsoft.com/office/drawing/2014/main" id="{8DB6EE62-ADAB-1CDB-7811-AC9B6C07C568}"/>
              </a:ext>
            </a:extLst>
          </p:cNvPr>
          <p:cNvGraphicFramePr>
            <a:graphicFrameLocks noGrp="1"/>
          </p:cNvGraphicFramePr>
          <p:nvPr>
            <p:extLst>
              <p:ext uri="{D42A27DB-BD31-4B8C-83A1-F6EECF244321}">
                <p14:modId xmlns:p14="http://schemas.microsoft.com/office/powerpoint/2010/main" val="2821894400"/>
              </p:ext>
            </p:extLst>
          </p:nvPr>
        </p:nvGraphicFramePr>
        <p:xfrm>
          <a:off x="624000" y="1773000"/>
          <a:ext cx="11087384" cy="4333240"/>
        </p:xfrm>
        <a:graphic>
          <a:graphicData uri="http://schemas.openxmlformats.org/drawingml/2006/table">
            <a:tbl>
              <a:tblPr firstRow="1" bandRow="1">
                <a:tableStyleId>{2D5ABB26-0587-4C30-8999-92F81FD0307C}</a:tableStyleId>
              </a:tblPr>
              <a:tblGrid>
                <a:gridCol w="2575746">
                  <a:extLst>
                    <a:ext uri="{9D8B030D-6E8A-4147-A177-3AD203B41FA5}">
                      <a16:colId xmlns:a16="http://schemas.microsoft.com/office/drawing/2014/main" val="4122197081"/>
                    </a:ext>
                  </a:extLst>
                </a:gridCol>
                <a:gridCol w="8511638">
                  <a:extLst>
                    <a:ext uri="{9D8B030D-6E8A-4147-A177-3AD203B41FA5}">
                      <a16:colId xmlns:a16="http://schemas.microsoft.com/office/drawing/2014/main" val="742372403"/>
                    </a:ext>
                  </a:extLst>
                </a:gridCol>
              </a:tblGrid>
              <a:tr h="370840">
                <a:tc>
                  <a:txBody>
                    <a:bodyPr/>
                    <a:lstStyle/>
                    <a:p>
                      <a:r>
                        <a:rPr lang="de-CH" sz="1600" b="1">
                          <a:solidFill>
                            <a:schemeClr val="bg1"/>
                          </a:solidFill>
                        </a:rPr>
                        <a:t>Attributes</a:t>
                      </a:r>
                      <a:endParaRPr lang="de-CH" sz="1600" b="1" dirty="0">
                        <a:solidFill>
                          <a:schemeClr val="bg1"/>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1F4E79"/>
                    </a:solidFill>
                  </a:tcPr>
                </a:tc>
                <a:tc>
                  <a:txBody>
                    <a:bodyPr/>
                    <a:lstStyle/>
                    <a:p>
                      <a:r>
                        <a:rPr lang="de-CH" sz="1600" b="1">
                          <a:solidFill>
                            <a:schemeClr val="bg1"/>
                          </a:solidFill>
                        </a:rPr>
                        <a:t>Description</a:t>
                      </a:r>
                      <a:endParaRPr lang="de-CH" sz="1600" b="1" dirty="0">
                        <a:solidFill>
                          <a:schemeClr val="bg1"/>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1F4E79"/>
                    </a:solidFill>
                  </a:tcPr>
                </a:tc>
                <a:extLst>
                  <a:ext uri="{0D108BD9-81ED-4DB2-BD59-A6C34878D82A}">
                    <a16:rowId xmlns:a16="http://schemas.microsoft.com/office/drawing/2014/main" val="3961818704"/>
                  </a:ext>
                </a:extLst>
              </a:tr>
              <a:tr h="370840">
                <a:tc>
                  <a:txBody>
                    <a:bodyPr/>
                    <a:lstStyle/>
                    <a:p>
                      <a:r>
                        <a:rPr lang="de-CH" sz="1600"/>
                        <a:t>Material and information flow</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1600"/>
                        <a:t>Shows how materials, products and information flow through the supply chain. This can be visualised using arrows that represent the transport of goods and data.</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5685101"/>
                  </a:ext>
                </a:extLst>
              </a:tr>
              <a:tr h="370840">
                <a:tc>
                  <a:txBody>
                    <a:bodyPr/>
                    <a:lstStyle/>
                    <a:p>
                      <a:r>
                        <a:rPr lang="de-CH" sz="1600"/>
                        <a:t>Critical junctions and bottlenecks</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1600"/>
                        <a:t>Areas within the supply chain that are particularly susceptible to disruptions or bottlenecks. Can be highlighted using special symbols or colours.</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29678839"/>
                  </a:ext>
                </a:extLst>
              </a:tr>
              <a:tr h="370840">
                <a:tc>
                  <a:txBody>
                    <a:bodyPr/>
                    <a:lstStyle/>
                    <a:p>
                      <a:r>
                        <a:rPr lang="en-US" sz="1600"/>
                        <a:t>Risk levels</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1600" dirty="0"/>
                        <a:t>The assessment of the risk levels of different parts of the supply chain based on factors such as political stability, natural disasters or supply reliability. Risk levels can be mapped using a </a:t>
                      </a:r>
                      <a:r>
                        <a:rPr lang="en-US" sz="1600" dirty="0" err="1"/>
                        <a:t>colour</a:t>
                      </a:r>
                      <a:r>
                        <a:rPr lang="en-US" sz="1600" dirty="0"/>
                        <a:t>-coded scale (e.g. green for low, yellow for medium, red for high).</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4060445"/>
                  </a:ext>
                </a:extLst>
              </a:tr>
              <a:tr h="370840">
                <a:tc>
                  <a:txBody>
                    <a:bodyPr/>
                    <a:lstStyle/>
                    <a:p>
                      <a:r>
                        <a:rPr lang="de-CH" sz="1600"/>
                        <a:t>Capacities and services</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1600" dirty="0"/>
                        <a:t>Depict the production or delivery capacities of the stakeholders and how efficiently they operate. Can be represented by bar charts or figures next to the respective elements (e.g. KPIs).</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88682005"/>
                  </a:ext>
                </a:extLst>
              </a:tr>
              <a:tr h="370840">
                <a:tc>
                  <a:txBody>
                    <a:bodyPr/>
                    <a:lstStyle/>
                    <a:p>
                      <a:r>
                        <a:rPr lang="de-CH" sz="1600"/>
                        <a:t>Compliance and certifications</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1600" dirty="0"/>
                        <a:t>Information on stakeholder compliance with industry standards, certifications or sustainability practices. Can be represented by specific icons or badges.</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99621268"/>
                  </a:ext>
                </a:extLst>
              </a:tr>
              <a:tr h="370840">
                <a:tc>
                  <a:txBody>
                    <a:bodyPr/>
                    <a:lstStyle/>
                    <a:p>
                      <a:r>
                        <a:rPr lang="de-CH" sz="1600"/>
                        <a:t>Transport routes and modes</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1600" dirty="0"/>
                        <a:t>The different transport routes and modes used to move products, including road, rail, air and sea. Can be represented by differently designed or colored lines or icons.</a:t>
                      </a:r>
                      <a:endParaRPr lang="de-CH" sz="16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17241340"/>
                  </a:ext>
                </a:extLst>
              </a:tr>
            </a:tbl>
          </a:graphicData>
        </a:graphic>
      </p:graphicFrame>
    </p:spTree>
    <p:extLst>
      <p:ext uri="{BB962C8B-B14F-4D97-AF65-F5344CB8AC3E}">
        <p14:creationId xmlns:p14="http://schemas.microsoft.com/office/powerpoint/2010/main" val="3100187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Supply Chain Mapping</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en-US" dirty="0"/>
              <a:t>Different Supply Chain Map Examples</a:t>
            </a:r>
          </a:p>
        </p:txBody>
      </p:sp>
      <p:sp>
        <p:nvSpPr>
          <p:cNvPr id="6" name="Rectangle 2">
            <a:extLst>
              <a:ext uri="{FF2B5EF4-FFF2-40B4-BE49-F238E27FC236}">
                <a16:creationId xmlns:a16="http://schemas.microsoft.com/office/drawing/2014/main" id="{CC71BE42-A71C-8FA3-B1EC-617C7A005BFA}"/>
              </a:ext>
            </a:extLst>
          </p:cNvPr>
          <p:cNvSpPr/>
          <p:nvPr/>
        </p:nvSpPr>
        <p:spPr bwMode="auto">
          <a:xfrm>
            <a:off x="551386" y="1642757"/>
            <a:ext cx="4320614" cy="4738569"/>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0" name="Rectangle 2">
            <a:extLst>
              <a:ext uri="{FF2B5EF4-FFF2-40B4-BE49-F238E27FC236}">
                <a16:creationId xmlns:a16="http://schemas.microsoft.com/office/drawing/2014/main" id="{E54F94FE-A2BC-01B5-91B6-02E1867AAD1D}"/>
              </a:ext>
            </a:extLst>
          </p:cNvPr>
          <p:cNvSpPr/>
          <p:nvPr/>
        </p:nvSpPr>
        <p:spPr bwMode="auto">
          <a:xfrm>
            <a:off x="5296173" y="1642757"/>
            <a:ext cx="6344441" cy="4738569"/>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pic>
        <p:nvPicPr>
          <p:cNvPr id="14" name="Grafik 13">
            <a:extLst>
              <a:ext uri="{FF2B5EF4-FFF2-40B4-BE49-F238E27FC236}">
                <a16:creationId xmlns:a16="http://schemas.microsoft.com/office/drawing/2014/main" id="{768DD9F4-C512-9EE4-6481-2ADACC404202}"/>
              </a:ext>
            </a:extLst>
          </p:cNvPr>
          <p:cNvPicPr>
            <a:picLocks noChangeAspect="1"/>
          </p:cNvPicPr>
          <p:nvPr/>
        </p:nvPicPr>
        <p:blipFill>
          <a:blip r:embed="rId3"/>
          <a:stretch>
            <a:fillRect/>
          </a:stretch>
        </p:blipFill>
        <p:spPr>
          <a:xfrm>
            <a:off x="1056000" y="2205000"/>
            <a:ext cx="3248134" cy="3569678"/>
          </a:xfrm>
          <a:prstGeom prst="rect">
            <a:avLst/>
          </a:prstGeom>
        </p:spPr>
      </p:pic>
      <p:sp>
        <p:nvSpPr>
          <p:cNvPr id="16" name="Rechteck 15">
            <a:extLst>
              <a:ext uri="{FF2B5EF4-FFF2-40B4-BE49-F238E27FC236}">
                <a16:creationId xmlns:a16="http://schemas.microsoft.com/office/drawing/2014/main" id="{3FD8935C-0A90-0843-F71F-41B4C5381A32}"/>
              </a:ext>
            </a:extLst>
          </p:cNvPr>
          <p:cNvSpPr/>
          <p:nvPr/>
        </p:nvSpPr>
        <p:spPr bwMode="auto">
          <a:xfrm>
            <a:off x="1199693" y="1509029"/>
            <a:ext cx="3024000" cy="2589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100" dirty="0">
                <a:effectLst/>
                <a:latin typeface="+mj-lt"/>
                <a:ea typeface="Lucida Sans" panose="020B0602030504020204" pitchFamily="34" charset="0"/>
                <a:cs typeface="Times New Roman" panose="02020603050405020304" pitchFamily="18" charset="0"/>
              </a:rPr>
              <a:t>Goods and Information Distribution Hierarchy</a:t>
            </a:r>
            <a:r>
              <a:rPr lang="de-CH" sz="1100" dirty="0">
                <a:latin typeface="+mj-lt"/>
              </a:rPr>
              <a:t> </a:t>
            </a:r>
            <a:endParaRPr lang="en-US" sz="1100" dirty="0">
              <a:latin typeface="+mj-l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2"/>
              </a:solidFill>
              <a:effectLst/>
              <a:latin typeface="+mj-lt"/>
            </a:endParaRPr>
          </a:p>
        </p:txBody>
      </p:sp>
      <p:sp>
        <p:nvSpPr>
          <p:cNvPr id="17" name="Rechteck 16">
            <a:extLst>
              <a:ext uri="{FF2B5EF4-FFF2-40B4-BE49-F238E27FC236}">
                <a16:creationId xmlns:a16="http://schemas.microsoft.com/office/drawing/2014/main" id="{0C1EA2C2-F04D-5396-2219-869D86F3B9FC}"/>
              </a:ext>
            </a:extLst>
          </p:cNvPr>
          <p:cNvSpPr/>
          <p:nvPr/>
        </p:nvSpPr>
        <p:spPr bwMode="auto">
          <a:xfrm>
            <a:off x="7350589" y="1509029"/>
            <a:ext cx="2235607" cy="2589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CH" sz="1100" dirty="0">
                <a:effectLst/>
                <a:latin typeface="+mj-lt"/>
                <a:ea typeface="Lucida Sans" panose="020B0602030504020204" pitchFamily="34" charset="0"/>
                <a:cs typeface="Times New Roman" panose="02020603050405020304" pitchFamily="18" charset="0"/>
              </a:rPr>
              <a:t>Supply Chain Network </a:t>
            </a:r>
            <a:r>
              <a:rPr lang="de-CH" sz="1100" dirty="0" err="1">
                <a:effectLst/>
                <a:latin typeface="+mj-lt"/>
                <a:ea typeface="Lucida Sans" panose="020B0602030504020204" pitchFamily="34" charset="0"/>
                <a:cs typeface="Times New Roman" panose="02020603050405020304" pitchFamily="18" charset="0"/>
              </a:rPr>
              <a:t>Structure</a:t>
            </a:r>
            <a:endParaRPr lang="en-US" sz="1100" dirty="0">
              <a:latin typeface="+mj-l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2"/>
              </a:solidFill>
              <a:effectLst/>
              <a:latin typeface="+mj-lt"/>
            </a:endParaRPr>
          </a:p>
        </p:txBody>
      </p:sp>
      <p:pic>
        <p:nvPicPr>
          <p:cNvPr id="22" name="Grafik 21">
            <a:extLst>
              <a:ext uri="{FF2B5EF4-FFF2-40B4-BE49-F238E27FC236}">
                <a16:creationId xmlns:a16="http://schemas.microsoft.com/office/drawing/2014/main" id="{DF3F2163-517F-DE58-A697-BD98728D4913}"/>
              </a:ext>
            </a:extLst>
          </p:cNvPr>
          <p:cNvPicPr>
            <a:picLocks noChangeAspect="1"/>
          </p:cNvPicPr>
          <p:nvPr/>
        </p:nvPicPr>
        <p:blipFill>
          <a:blip r:embed="rId4"/>
          <a:stretch>
            <a:fillRect/>
          </a:stretch>
        </p:blipFill>
        <p:spPr>
          <a:xfrm>
            <a:off x="5664000" y="2292652"/>
            <a:ext cx="5811309" cy="3394373"/>
          </a:xfrm>
          <a:prstGeom prst="rect">
            <a:avLst/>
          </a:prstGeom>
        </p:spPr>
      </p:pic>
    </p:spTree>
    <p:extLst>
      <p:ext uri="{BB962C8B-B14F-4D97-AF65-F5344CB8AC3E}">
        <p14:creationId xmlns:p14="http://schemas.microsoft.com/office/powerpoint/2010/main" val="2900299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Supply Chain Mapping</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en-US" dirty="0"/>
              <a:t>Different Supply Chain Map Examples</a:t>
            </a:r>
          </a:p>
        </p:txBody>
      </p:sp>
      <p:sp>
        <p:nvSpPr>
          <p:cNvPr id="6" name="Rectangle 2">
            <a:extLst>
              <a:ext uri="{FF2B5EF4-FFF2-40B4-BE49-F238E27FC236}">
                <a16:creationId xmlns:a16="http://schemas.microsoft.com/office/drawing/2014/main" id="{CC71BE42-A71C-8FA3-B1EC-617C7A005BFA}"/>
              </a:ext>
            </a:extLst>
          </p:cNvPr>
          <p:cNvSpPr/>
          <p:nvPr/>
        </p:nvSpPr>
        <p:spPr bwMode="auto">
          <a:xfrm>
            <a:off x="551386" y="1642757"/>
            <a:ext cx="4752614" cy="4738569"/>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0" name="Rectangle 2">
            <a:extLst>
              <a:ext uri="{FF2B5EF4-FFF2-40B4-BE49-F238E27FC236}">
                <a16:creationId xmlns:a16="http://schemas.microsoft.com/office/drawing/2014/main" id="{E54F94FE-A2BC-01B5-91B6-02E1867AAD1D}"/>
              </a:ext>
            </a:extLst>
          </p:cNvPr>
          <p:cNvSpPr/>
          <p:nvPr/>
        </p:nvSpPr>
        <p:spPr bwMode="auto">
          <a:xfrm>
            <a:off x="5629069" y="1642757"/>
            <a:ext cx="6011545" cy="4738569"/>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6" name="Rechteck 15">
            <a:extLst>
              <a:ext uri="{FF2B5EF4-FFF2-40B4-BE49-F238E27FC236}">
                <a16:creationId xmlns:a16="http://schemas.microsoft.com/office/drawing/2014/main" id="{3FD8935C-0A90-0843-F71F-41B4C5381A32}"/>
              </a:ext>
            </a:extLst>
          </p:cNvPr>
          <p:cNvSpPr/>
          <p:nvPr/>
        </p:nvSpPr>
        <p:spPr bwMode="auto">
          <a:xfrm>
            <a:off x="2207539" y="1509029"/>
            <a:ext cx="2016307" cy="2589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CH" sz="1100" dirty="0" err="1">
                <a:effectLst/>
                <a:latin typeface="+mj-lt"/>
                <a:ea typeface="Lucida Sans" panose="020B0602030504020204" pitchFamily="34" charset="0"/>
                <a:cs typeface="Times New Roman" panose="02020603050405020304" pitchFamily="18" charset="0"/>
              </a:rPr>
              <a:t>Geographical</a:t>
            </a:r>
            <a:r>
              <a:rPr lang="de-CH" sz="1100" dirty="0">
                <a:effectLst/>
                <a:latin typeface="+mj-lt"/>
                <a:ea typeface="Lucida Sans" panose="020B0602030504020204" pitchFamily="34" charset="0"/>
                <a:cs typeface="Times New Roman" panose="02020603050405020304" pitchFamily="18" charset="0"/>
              </a:rPr>
              <a:t> </a:t>
            </a:r>
            <a:r>
              <a:rPr lang="de-CH" sz="1100" dirty="0" err="1">
                <a:effectLst/>
                <a:latin typeface="+mj-lt"/>
                <a:ea typeface="Lucida Sans" panose="020B0602030504020204" pitchFamily="34" charset="0"/>
                <a:cs typeface="Times New Roman" panose="02020603050405020304" pitchFamily="18" charset="0"/>
              </a:rPr>
              <a:t>Representation</a:t>
            </a:r>
            <a:endParaRPr lang="en-US" sz="1100" dirty="0">
              <a:latin typeface="+mj-l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2"/>
              </a:solidFill>
              <a:effectLst/>
              <a:latin typeface="+mj-lt"/>
            </a:endParaRPr>
          </a:p>
        </p:txBody>
      </p:sp>
      <p:sp>
        <p:nvSpPr>
          <p:cNvPr id="17" name="Rechteck 16">
            <a:extLst>
              <a:ext uri="{FF2B5EF4-FFF2-40B4-BE49-F238E27FC236}">
                <a16:creationId xmlns:a16="http://schemas.microsoft.com/office/drawing/2014/main" id="{0C1EA2C2-F04D-5396-2219-869D86F3B9FC}"/>
              </a:ext>
            </a:extLst>
          </p:cNvPr>
          <p:cNvSpPr/>
          <p:nvPr/>
        </p:nvSpPr>
        <p:spPr bwMode="auto">
          <a:xfrm>
            <a:off x="7517037" y="1518544"/>
            <a:ext cx="2235607" cy="2589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CH" sz="1100" dirty="0">
                <a:effectLst/>
                <a:latin typeface="+mj-lt"/>
                <a:ea typeface="Lucida Sans" panose="020B0602030504020204" pitchFamily="34" charset="0"/>
                <a:cs typeface="Times New Roman" panose="02020603050405020304" pitchFamily="18" charset="0"/>
              </a:rPr>
              <a:t>Sample Map </a:t>
            </a:r>
            <a:r>
              <a:rPr lang="de-CH" sz="1100" dirty="0" err="1">
                <a:effectLst/>
                <a:latin typeface="+mj-lt"/>
                <a:ea typeface="Lucida Sans" panose="020B0602030504020204" pitchFamily="34" charset="0"/>
                <a:cs typeface="Times New Roman" panose="02020603050405020304" pitchFamily="18" charset="0"/>
              </a:rPr>
              <a:t>for</a:t>
            </a:r>
            <a:r>
              <a:rPr lang="de-CH" sz="1100" dirty="0">
                <a:effectLst/>
                <a:latin typeface="+mj-lt"/>
                <a:ea typeface="Lucida Sans" panose="020B0602030504020204" pitchFamily="34" charset="0"/>
                <a:cs typeface="Times New Roman" panose="02020603050405020304" pitchFamily="18" charset="0"/>
              </a:rPr>
              <a:t> a </a:t>
            </a:r>
            <a:r>
              <a:rPr lang="de-CH" sz="1100" dirty="0" err="1">
                <a:effectLst/>
                <a:latin typeface="+mj-lt"/>
                <a:ea typeface="Lucida Sans" panose="020B0602030504020204" pitchFamily="34" charset="0"/>
                <a:cs typeface="Times New Roman" panose="02020603050405020304" pitchFamily="18" charset="0"/>
              </a:rPr>
              <a:t>typical</a:t>
            </a:r>
            <a:r>
              <a:rPr lang="de-CH" sz="1100" dirty="0">
                <a:effectLst/>
                <a:latin typeface="+mj-lt"/>
                <a:ea typeface="Lucida Sans" panose="020B0602030504020204" pitchFamily="34" charset="0"/>
                <a:cs typeface="Times New Roman" panose="02020603050405020304" pitchFamily="18" charset="0"/>
              </a:rPr>
              <a:t> SME</a:t>
            </a:r>
            <a:endParaRPr lang="en-US" sz="1100" dirty="0">
              <a:latin typeface="+mj-l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2"/>
              </a:solidFill>
              <a:effectLst/>
              <a:latin typeface="+mj-lt"/>
            </a:endParaRPr>
          </a:p>
        </p:txBody>
      </p:sp>
      <p:pic>
        <p:nvPicPr>
          <p:cNvPr id="5" name="Grafik 4">
            <a:extLst>
              <a:ext uri="{FF2B5EF4-FFF2-40B4-BE49-F238E27FC236}">
                <a16:creationId xmlns:a16="http://schemas.microsoft.com/office/drawing/2014/main" id="{C19E1888-2BBB-3F1F-2BD4-3E4046114D4F}"/>
              </a:ext>
            </a:extLst>
          </p:cNvPr>
          <p:cNvPicPr>
            <a:picLocks noChangeAspect="1"/>
          </p:cNvPicPr>
          <p:nvPr/>
        </p:nvPicPr>
        <p:blipFill>
          <a:blip r:embed="rId3"/>
          <a:stretch>
            <a:fillRect/>
          </a:stretch>
        </p:blipFill>
        <p:spPr>
          <a:xfrm>
            <a:off x="733450" y="2303596"/>
            <a:ext cx="4388485" cy="3234690"/>
          </a:xfrm>
          <a:prstGeom prst="rect">
            <a:avLst/>
          </a:prstGeom>
        </p:spPr>
      </p:pic>
      <p:sp>
        <p:nvSpPr>
          <p:cNvPr id="7" name="Rechteck 6">
            <a:extLst>
              <a:ext uri="{FF2B5EF4-FFF2-40B4-BE49-F238E27FC236}">
                <a16:creationId xmlns:a16="http://schemas.microsoft.com/office/drawing/2014/main" id="{47690DEC-201A-8A88-518D-7FF69842B38C}"/>
              </a:ext>
            </a:extLst>
          </p:cNvPr>
          <p:cNvSpPr/>
          <p:nvPr/>
        </p:nvSpPr>
        <p:spPr bwMode="auto">
          <a:xfrm>
            <a:off x="553652" y="6144097"/>
            <a:ext cx="2520000" cy="28433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900" dirty="0">
                <a:effectLst/>
                <a:latin typeface="+mj-lt"/>
                <a:ea typeface="Lucida Sans" panose="020B0602030504020204" pitchFamily="34" charset="0"/>
                <a:cs typeface="Times New Roman" panose="02020603050405020304" pitchFamily="18" charset="0"/>
              </a:rPr>
              <a:t>Gardner and Cooper (2003), Figure 7</a:t>
            </a:r>
            <a:endParaRPr kumimoji="0" lang="en-US" sz="900" b="1" i="0" u="none" strike="noStrike" cap="none" normalizeH="0" baseline="0" dirty="0">
              <a:ln>
                <a:noFill/>
              </a:ln>
              <a:solidFill>
                <a:schemeClr val="tx2"/>
              </a:solidFill>
              <a:effectLst/>
              <a:latin typeface="+mj-lt"/>
            </a:endParaRPr>
          </a:p>
        </p:txBody>
      </p:sp>
      <p:sp>
        <p:nvSpPr>
          <p:cNvPr id="8" name="Rechteck 7">
            <a:extLst>
              <a:ext uri="{FF2B5EF4-FFF2-40B4-BE49-F238E27FC236}">
                <a16:creationId xmlns:a16="http://schemas.microsoft.com/office/drawing/2014/main" id="{BD00C59A-E7D2-5132-C8B5-CD60449F2367}"/>
              </a:ext>
            </a:extLst>
          </p:cNvPr>
          <p:cNvSpPr/>
          <p:nvPr/>
        </p:nvSpPr>
        <p:spPr bwMode="auto">
          <a:xfrm>
            <a:off x="5664000" y="6144097"/>
            <a:ext cx="2520000" cy="28433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900" dirty="0">
                <a:effectLst/>
                <a:latin typeface="+mj-lt"/>
                <a:ea typeface="Lucida Sans" panose="020B0602030504020204" pitchFamily="34" charset="0"/>
                <a:cs typeface="Times New Roman" panose="02020603050405020304" pitchFamily="18" charset="0"/>
              </a:rPr>
              <a:t>Gardner and Cooper (2003), Figure 16</a:t>
            </a:r>
            <a:endParaRPr kumimoji="0" lang="en-US" sz="900" b="1" i="0" u="none" strike="noStrike" cap="none" normalizeH="0" baseline="0" dirty="0">
              <a:ln>
                <a:noFill/>
              </a:ln>
              <a:solidFill>
                <a:schemeClr val="tx2"/>
              </a:solidFill>
              <a:effectLst/>
              <a:latin typeface="+mj-lt"/>
            </a:endParaRPr>
          </a:p>
        </p:txBody>
      </p:sp>
      <p:pic>
        <p:nvPicPr>
          <p:cNvPr id="12" name="Grafik 11">
            <a:extLst>
              <a:ext uri="{FF2B5EF4-FFF2-40B4-BE49-F238E27FC236}">
                <a16:creationId xmlns:a16="http://schemas.microsoft.com/office/drawing/2014/main" id="{E782A9D0-4AB2-70F9-EDB7-4A5D7D293332}"/>
              </a:ext>
            </a:extLst>
          </p:cNvPr>
          <p:cNvPicPr>
            <a:picLocks noChangeAspect="1"/>
          </p:cNvPicPr>
          <p:nvPr/>
        </p:nvPicPr>
        <p:blipFill>
          <a:blip r:embed="rId4"/>
          <a:stretch>
            <a:fillRect/>
          </a:stretch>
        </p:blipFill>
        <p:spPr>
          <a:xfrm>
            <a:off x="5971361" y="2805543"/>
            <a:ext cx="5487189" cy="2409700"/>
          </a:xfrm>
          <a:prstGeom prst="rect">
            <a:avLst/>
          </a:prstGeom>
        </p:spPr>
      </p:pic>
    </p:spTree>
    <p:extLst>
      <p:ext uri="{BB962C8B-B14F-4D97-AF65-F5344CB8AC3E}">
        <p14:creationId xmlns:p14="http://schemas.microsoft.com/office/powerpoint/2010/main" val="3132619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Supply Chain Mapping</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en-US" dirty="0"/>
              <a:t>Different Supply Chain Map Examples</a:t>
            </a:r>
          </a:p>
        </p:txBody>
      </p:sp>
      <p:sp>
        <p:nvSpPr>
          <p:cNvPr id="6" name="Rectangle 2">
            <a:extLst>
              <a:ext uri="{FF2B5EF4-FFF2-40B4-BE49-F238E27FC236}">
                <a16:creationId xmlns:a16="http://schemas.microsoft.com/office/drawing/2014/main" id="{CC71BE42-A71C-8FA3-B1EC-617C7A005BFA}"/>
              </a:ext>
            </a:extLst>
          </p:cNvPr>
          <p:cNvSpPr/>
          <p:nvPr/>
        </p:nvSpPr>
        <p:spPr bwMode="auto">
          <a:xfrm>
            <a:off x="551386" y="1642757"/>
            <a:ext cx="5406053" cy="4738569"/>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0" name="Rectangle 2">
            <a:extLst>
              <a:ext uri="{FF2B5EF4-FFF2-40B4-BE49-F238E27FC236}">
                <a16:creationId xmlns:a16="http://schemas.microsoft.com/office/drawing/2014/main" id="{E54F94FE-A2BC-01B5-91B6-02E1867AAD1D}"/>
              </a:ext>
            </a:extLst>
          </p:cNvPr>
          <p:cNvSpPr/>
          <p:nvPr/>
        </p:nvSpPr>
        <p:spPr bwMode="auto">
          <a:xfrm>
            <a:off x="6234560" y="1642757"/>
            <a:ext cx="5406054" cy="4738569"/>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6" name="Rechteck 15">
            <a:extLst>
              <a:ext uri="{FF2B5EF4-FFF2-40B4-BE49-F238E27FC236}">
                <a16:creationId xmlns:a16="http://schemas.microsoft.com/office/drawing/2014/main" id="{3FD8935C-0A90-0843-F71F-41B4C5381A32}"/>
              </a:ext>
            </a:extLst>
          </p:cNvPr>
          <p:cNvSpPr/>
          <p:nvPr/>
        </p:nvSpPr>
        <p:spPr bwMode="auto">
          <a:xfrm>
            <a:off x="2207539" y="1509029"/>
            <a:ext cx="2016307" cy="2589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CH" sz="1100" dirty="0">
                <a:effectLst/>
                <a:latin typeface="+mj-lt"/>
                <a:ea typeface="Lucida Sans" panose="020B0602030504020204" pitchFamily="34" charset="0"/>
                <a:cs typeface="Times New Roman" panose="02020603050405020304" pitchFamily="18" charset="0"/>
              </a:rPr>
              <a:t>Over Supply Network Map</a:t>
            </a:r>
            <a:endParaRPr lang="en-US" sz="1100" dirty="0">
              <a:latin typeface="+mj-l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2"/>
              </a:solidFill>
              <a:effectLst/>
              <a:latin typeface="+mj-lt"/>
            </a:endParaRPr>
          </a:p>
        </p:txBody>
      </p:sp>
      <p:sp>
        <p:nvSpPr>
          <p:cNvPr id="17" name="Rechteck 16">
            <a:extLst>
              <a:ext uri="{FF2B5EF4-FFF2-40B4-BE49-F238E27FC236}">
                <a16:creationId xmlns:a16="http://schemas.microsoft.com/office/drawing/2014/main" id="{0C1EA2C2-F04D-5396-2219-869D86F3B9FC}"/>
              </a:ext>
            </a:extLst>
          </p:cNvPr>
          <p:cNvSpPr/>
          <p:nvPr/>
        </p:nvSpPr>
        <p:spPr bwMode="auto">
          <a:xfrm>
            <a:off x="7632662" y="1505488"/>
            <a:ext cx="2630110" cy="2589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CH" sz="1100" dirty="0" err="1">
                <a:effectLst/>
                <a:latin typeface="+mj-lt"/>
                <a:ea typeface="Lucida Sans" panose="020B0602030504020204" pitchFamily="34" charset="0"/>
                <a:cs typeface="Times New Roman" panose="02020603050405020304" pitchFamily="18" charset="0"/>
              </a:rPr>
              <a:t>Example</a:t>
            </a:r>
            <a:r>
              <a:rPr lang="de-CH" sz="1100" dirty="0">
                <a:effectLst/>
                <a:latin typeface="+mj-lt"/>
                <a:ea typeface="Lucida Sans" panose="020B0602030504020204" pitchFamily="34" charset="0"/>
                <a:cs typeface="Times New Roman" panose="02020603050405020304" pitchFamily="18" charset="0"/>
              </a:rPr>
              <a:t> </a:t>
            </a:r>
            <a:r>
              <a:rPr lang="de-CH" sz="1100" dirty="0" err="1">
                <a:effectLst/>
                <a:latin typeface="+mj-lt"/>
                <a:ea typeface="Lucida Sans" panose="020B0602030504020204" pitchFamily="34" charset="0"/>
                <a:cs typeface="Times New Roman" panose="02020603050405020304" pitchFamily="18" charset="0"/>
              </a:rPr>
              <a:t>of</a:t>
            </a:r>
            <a:r>
              <a:rPr lang="de-CH" sz="1100" dirty="0">
                <a:effectLst/>
                <a:latin typeface="+mj-lt"/>
                <a:ea typeface="Lucida Sans" panose="020B0602030504020204" pitchFamily="34" charset="0"/>
                <a:cs typeface="Times New Roman" panose="02020603050405020304" pitchFamily="18" charset="0"/>
              </a:rPr>
              <a:t> a Cobalt Supply Chain Map</a:t>
            </a:r>
            <a:endParaRPr lang="en-US" sz="1100" dirty="0">
              <a:latin typeface="+mj-l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2"/>
              </a:solidFill>
              <a:effectLst/>
              <a:latin typeface="+mj-lt"/>
            </a:endParaRPr>
          </a:p>
        </p:txBody>
      </p:sp>
      <p:sp>
        <p:nvSpPr>
          <p:cNvPr id="7" name="Rechteck 6">
            <a:extLst>
              <a:ext uri="{FF2B5EF4-FFF2-40B4-BE49-F238E27FC236}">
                <a16:creationId xmlns:a16="http://schemas.microsoft.com/office/drawing/2014/main" id="{47690DEC-201A-8A88-518D-7FF69842B38C}"/>
              </a:ext>
            </a:extLst>
          </p:cNvPr>
          <p:cNvSpPr/>
          <p:nvPr/>
        </p:nvSpPr>
        <p:spPr bwMode="auto">
          <a:xfrm>
            <a:off x="553652" y="6144097"/>
            <a:ext cx="2520000" cy="28433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900" dirty="0">
                <a:effectLst/>
                <a:latin typeface="+mj-lt"/>
                <a:ea typeface="Lucida Sans" panose="020B0602030504020204" pitchFamily="34" charset="0"/>
                <a:cs typeface="Times New Roman" panose="02020603050405020304" pitchFamily="18" charset="0"/>
              </a:rPr>
              <a:t>Fraser et al. (2020), Figure 5</a:t>
            </a:r>
            <a:endParaRPr kumimoji="0" lang="en-US" sz="900" b="1" i="0" u="none" strike="noStrike" cap="none" normalizeH="0" baseline="0" dirty="0">
              <a:ln>
                <a:noFill/>
              </a:ln>
              <a:solidFill>
                <a:schemeClr val="tx2"/>
              </a:solidFill>
              <a:effectLst/>
              <a:latin typeface="+mj-lt"/>
            </a:endParaRPr>
          </a:p>
        </p:txBody>
      </p:sp>
      <p:sp>
        <p:nvSpPr>
          <p:cNvPr id="8" name="Rechteck 7">
            <a:extLst>
              <a:ext uri="{FF2B5EF4-FFF2-40B4-BE49-F238E27FC236}">
                <a16:creationId xmlns:a16="http://schemas.microsoft.com/office/drawing/2014/main" id="{BD00C59A-E7D2-5132-C8B5-CD60449F2367}"/>
              </a:ext>
            </a:extLst>
          </p:cNvPr>
          <p:cNvSpPr/>
          <p:nvPr/>
        </p:nvSpPr>
        <p:spPr bwMode="auto">
          <a:xfrm>
            <a:off x="6331042" y="6144097"/>
            <a:ext cx="2520000" cy="28433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900" dirty="0">
                <a:effectLst/>
                <a:latin typeface="+mj-lt"/>
                <a:ea typeface="Lucida Sans" panose="020B0602030504020204" pitchFamily="34" charset="0"/>
                <a:cs typeface="Times New Roman" panose="02020603050405020304" pitchFamily="18" charset="0"/>
              </a:rPr>
              <a:t>Fraser et al. (2020), Figure 3</a:t>
            </a:r>
            <a:endParaRPr kumimoji="0" lang="en-US" sz="900" b="1" i="0" u="none" strike="noStrike" cap="none" normalizeH="0" baseline="0" dirty="0">
              <a:ln>
                <a:noFill/>
              </a:ln>
              <a:solidFill>
                <a:schemeClr val="tx2"/>
              </a:solidFill>
              <a:effectLst/>
              <a:latin typeface="+mj-lt"/>
            </a:endParaRPr>
          </a:p>
        </p:txBody>
      </p:sp>
      <p:pic>
        <p:nvPicPr>
          <p:cNvPr id="11" name="Grafik 10">
            <a:extLst>
              <a:ext uri="{FF2B5EF4-FFF2-40B4-BE49-F238E27FC236}">
                <a16:creationId xmlns:a16="http://schemas.microsoft.com/office/drawing/2014/main" id="{C7FECE6A-BC6B-DD5A-A2A1-E089410AB0BC}"/>
              </a:ext>
            </a:extLst>
          </p:cNvPr>
          <p:cNvPicPr>
            <a:picLocks noChangeAspect="1"/>
          </p:cNvPicPr>
          <p:nvPr/>
        </p:nvPicPr>
        <p:blipFill>
          <a:blip r:embed="rId3"/>
          <a:stretch>
            <a:fillRect/>
          </a:stretch>
        </p:blipFill>
        <p:spPr>
          <a:xfrm>
            <a:off x="6399434" y="2565000"/>
            <a:ext cx="5096566" cy="3107360"/>
          </a:xfrm>
          <a:prstGeom prst="rect">
            <a:avLst/>
          </a:prstGeom>
        </p:spPr>
      </p:pic>
      <p:pic>
        <p:nvPicPr>
          <p:cNvPr id="2" name="Grafik 1" descr="Ein Bild, das Text, Diagramm, Entwurf, Plan enthält.&#10;&#10;Automatisch generierte Beschreibung">
            <a:extLst>
              <a:ext uri="{FF2B5EF4-FFF2-40B4-BE49-F238E27FC236}">
                <a16:creationId xmlns:a16="http://schemas.microsoft.com/office/drawing/2014/main" id="{79FD444F-5D5E-C02D-51EB-38E76D1AFDF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6972" y="2492969"/>
            <a:ext cx="5477439" cy="2800917"/>
          </a:xfrm>
          <a:prstGeom prst="rect">
            <a:avLst/>
          </a:prstGeom>
        </p:spPr>
      </p:pic>
    </p:spTree>
    <p:extLst>
      <p:ext uri="{BB962C8B-B14F-4D97-AF65-F5344CB8AC3E}">
        <p14:creationId xmlns:p14="http://schemas.microsoft.com/office/powerpoint/2010/main" val="3820036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Supply Chain Mapping</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en-US" dirty="0"/>
              <a:t>Data Sources for Supply Chain Mapping</a:t>
            </a:r>
          </a:p>
        </p:txBody>
      </p:sp>
      <p:sp>
        <p:nvSpPr>
          <p:cNvPr id="2" name="Textplatzhalter 1">
            <a:extLst>
              <a:ext uri="{FF2B5EF4-FFF2-40B4-BE49-F238E27FC236}">
                <a16:creationId xmlns:a16="http://schemas.microsoft.com/office/drawing/2014/main" id="{E61E7556-474A-CB4B-C60B-7319FCE6B584}"/>
              </a:ext>
            </a:extLst>
          </p:cNvPr>
          <p:cNvSpPr>
            <a:spLocks noGrp="1"/>
          </p:cNvSpPr>
          <p:nvPr>
            <p:ph type="body" sz="quarter" idx="12"/>
          </p:nvPr>
        </p:nvSpPr>
        <p:spPr>
          <a:xfrm>
            <a:off x="551382" y="1556792"/>
            <a:ext cx="11160001" cy="4536208"/>
          </a:xfrm>
        </p:spPr>
        <p:txBody>
          <a:bodyPr/>
          <a:lstStyle/>
          <a:p>
            <a:pPr marL="285750" indent="-285750">
              <a:buClr>
                <a:srgbClr val="1F4E79"/>
              </a:buClr>
              <a:buFont typeface="Wingdings" panose="05000000000000000000" pitchFamily="2" charset="2"/>
              <a:buChar char="§"/>
            </a:pPr>
            <a:r>
              <a:rPr lang="en-US" sz="1600" dirty="0"/>
              <a:t>Primary data </a:t>
            </a:r>
            <a:r>
              <a:rPr lang="en-US" sz="1600" b="0" dirty="0"/>
              <a:t>is collected through interviews, direct observations, company documents and internal systems such as ERP systems. Collecting primary data is resource intensive and often requires the support of senior management. Nevertheless, it provides the best insights into aspects such as lead time, performance and potential risks. In many SMEs, however, it is difficult to collect this data comprehensively due to a lack of time and resources. In addition, suppliers are often reluctant to provide data for fear of competitive disadvantage.</a:t>
            </a:r>
          </a:p>
          <a:p>
            <a:pPr marL="285750" indent="-285750">
              <a:buClr>
                <a:srgbClr val="1F4E79"/>
              </a:buClr>
              <a:buFont typeface="Wingdings" panose="05000000000000000000" pitchFamily="2" charset="2"/>
              <a:buChar char="§"/>
            </a:pPr>
            <a:r>
              <a:rPr lang="en-US" sz="1600" dirty="0"/>
              <a:t>Secondary data </a:t>
            </a:r>
            <a:r>
              <a:rPr lang="en-US" sz="1600" b="0" dirty="0"/>
              <a:t>is used at higher hierarchical levels and is available through national and international organizations. Try to identify publicly available data sources that are relevant to your industry, such as Harmonized Systems HS or International Standard Industrial Classification (ISIC). Data from chambers of commerce or trade organizations may also be of interest.</a:t>
            </a:r>
          </a:p>
          <a:p>
            <a:pPr marL="285750" indent="-285750">
              <a:buClr>
                <a:srgbClr val="1F4E79"/>
              </a:buClr>
              <a:buFont typeface="Wingdings" panose="05000000000000000000" pitchFamily="2" charset="2"/>
              <a:buChar char="§"/>
            </a:pPr>
            <a:r>
              <a:rPr lang="en-US" sz="1600" b="0" dirty="0"/>
              <a:t>It is recommended to start with secondary data sources at macro and micro level and then gradually add more information through primary data sources. It is important to update the map regularly as supply chains are dynamic.</a:t>
            </a:r>
          </a:p>
        </p:txBody>
      </p:sp>
    </p:spTree>
    <p:extLst>
      <p:ext uri="{BB962C8B-B14F-4D97-AF65-F5344CB8AC3E}">
        <p14:creationId xmlns:p14="http://schemas.microsoft.com/office/powerpoint/2010/main" val="74466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F5F9FF7-9CCD-0FD2-DFC5-7DEF93932745}"/>
              </a:ext>
            </a:extLst>
          </p:cNvPr>
          <p:cNvSpPr>
            <a:spLocks noGrp="1"/>
          </p:cNvSpPr>
          <p:nvPr>
            <p:ph type="body" sz="quarter" idx="12"/>
          </p:nvPr>
        </p:nvSpPr>
        <p:spPr/>
        <p:txBody>
          <a:bodyPr/>
          <a:lstStyle/>
          <a:p>
            <a:pPr marL="285750" indent="-285750">
              <a:buClr>
                <a:srgbClr val="1F4E79"/>
              </a:buClr>
              <a:buFont typeface="Wingdings" panose="05000000000000000000" pitchFamily="2" charset="2"/>
              <a:buChar char="§"/>
            </a:pPr>
            <a:r>
              <a:rPr lang="en-US" sz="1600" b="0" dirty="0"/>
              <a:t>In the past, supply chain management mainly focused on efficiency and cost savings. However, recent events such as the COVID-19 pandemic, the war in Ukraine, the Taiwan conflict, and the climate crisis have highlighted the importance of resilience and sustainability alongside efficiency for companies.</a:t>
            </a:r>
          </a:p>
          <a:p>
            <a:pPr marL="285750" indent="-285750">
              <a:buClr>
                <a:srgbClr val="1F4E79"/>
              </a:buClr>
              <a:buFont typeface="Wingdings" panose="05000000000000000000" pitchFamily="2" charset="2"/>
              <a:buChar char="§"/>
            </a:pPr>
            <a:r>
              <a:rPr lang="en-US" sz="1600" b="0" dirty="0"/>
              <a:t>To meet future challenges, companies must consider all three dimensions: efficiency, resilience, and sustainability. We call this concept "Supply Chain Viability." By optimizing these three aspects equally, companies can better navigate future challenges and move away from solely prioritizing profit and exploiting nature.</a:t>
            </a:r>
          </a:p>
          <a:p>
            <a:pPr marL="285750" indent="-285750">
              <a:buClr>
                <a:srgbClr val="1F4E79"/>
              </a:buClr>
              <a:buFont typeface="Wingdings" panose="05000000000000000000" pitchFamily="2" charset="2"/>
              <a:buChar char="§"/>
            </a:pPr>
            <a:r>
              <a:rPr lang="en-US" sz="1600" b="0" dirty="0"/>
              <a:t>Viability represents not only a theoretical approach but also a path toward a new economy where we can meet the needs of various stakeholders.</a:t>
            </a:r>
          </a:p>
          <a:p>
            <a:pPr marL="285750" indent="-285750">
              <a:buClr>
                <a:srgbClr val="1F4E79"/>
              </a:buClr>
              <a:buFont typeface="Wingdings" panose="05000000000000000000" pitchFamily="2" charset="2"/>
              <a:buChar char="§"/>
            </a:pPr>
            <a:r>
              <a:rPr lang="en-US" sz="1600" b="0" dirty="0"/>
              <a:t>The Stakeholder Profiler helps companies identify relevant stakeholders along their supply chain and understand their efficiency, resilience, and sustainability requirements. Companies can prioritize actions and develop future-proof “viable” supply chain strategies by knowing stakeholder demands.</a:t>
            </a:r>
          </a:p>
        </p:txBody>
      </p:sp>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err="1"/>
              <a:t>Introduction</a:t>
            </a:r>
            <a:endParaRPr lang="de-CH"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de-CH" dirty="0"/>
              <a:t>Supply Chain </a:t>
            </a:r>
            <a:r>
              <a:rPr lang="de-CH" dirty="0" err="1"/>
              <a:t>Viability</a:t>
            </a:r>
            <a:r>
              <a:rPr lang="de-CH" dirty="0"/>
              <a:t> and </a:t>
            </a:r>
            <a:r>
              <a:rPr lang="de-CH" dirty="0" err="1"/>
              <a:t>the</a:t>
            </a:r>
            <a:r>
              <a:rPr lang="de-CH" dirty="0"/>
              <a:t> Goal </a:t>
            </a:r>
            <a:r>
              <a:rPr lang="de-CH" dirty="0" err="1"/>
              <a:t>of</a:t>
            </a:r>
            <a:r>
              <a:rPr lang="de-CH" dirty="0"/>
              <a:t> </a:t>
            </a:r>
            <a:r>
              <a:rPr lang="de-CH" dirty="0" err="1"/>
              <a:t>the</a:t>
            </a:r>
            <a:r>
              <a:rPr lang="de-CH" dirty="0"/>
              <a:t> Stakeholder Analysis</a:t>
            </a:r>
            <a:endParaRPr lang="en-US" dirty="0"/>
          </a:p>
        </p:txBody>
      </p:sp>
    </p:spTree>
    <p:extLst>
      <p:ext uri="{BB962C8B-B14F-4D97-AF65-F5344CB8AC3E}">
        <p14:creationId xmlns:p14="http://schemas.microsoft.com/office/powerpoint/2010/main" val="1059358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Supply Chain Mapping</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en-US" dirty="0"/>
              <a:t>Possible Tools and Software Support</a:t>
            </a:r>
          </a:p>
        </p:txBody>
      </p:sp>
      <p:sp>
        <p:nvSpPr>
          <p:cNvPr id="2" name="Textplatzhalter 1">
            <a:extLst>
              <a:ext uri="{FF2B5EF4-FFF2-40B4-BE49-F238E27FC236}">
                <a16:creationId xmlns:a16="http://schemas.microsoft.com/office/drawing/2014/main" id="{E61E7556-474A-CB4B-C60B-7319FCE6B584}"/>
              </a:ext>
            </a:extLst>
          </p:cNvPr>
          <p:cNvSpPr>
            <a:spLocks noGrp="1"/>
          </p:cNvSpPr>
          <p:nvPr>
            <p:ph type="body" sz="quarter" idx="12"/>
          </p:nvPr>
        </p:nvSpPr>
        <p:spPr>
          <a:xfrm>
            <a:off x="551382" y="1556792"/>
            <a:ext cx="11160001" cy="4536208"/>
          </a:xfrm>
        </p:spPr>
        <p:txBody>
          <a:bodyPr/>
          <a:lstStyle/>
          <a:p>
            <a:pPr marL="285750" indent="-285750">
              <a:buClr>
                <a:srgbClr val="1F4E79"/>
              </a:buClr>
              <a:buFont typeface="Wingdings" panose="05000000000000000000" pitchFamily="2" charset="2"/>
              <a:buChar char="§"/>
            </a:pPr>
            <a:r>
              <a:rPr lang="en-US" sz="1600" b="0" dirty="0"/>
              <a:t>The choice of a suitable tool depends on your plans. If your company already has software tools, you can use them. Virtually any tool that visualizes processes and relationships can be used for a simple supply chain map.</a:t>
            </a:r>
          </a:p>
          <a:p>
            <a:pPr marL="285750" indent="-285750">
              <a:buClr>
                <a:srgbClr val="1F4E79"/>
              </a:buClr>
              <a:buFont typeface="Wingdings" panose="05000000000000000000" pitchFamily="2" charset="2"/>
              <a:buChar char="§"/>
            </a:pPr>
            <a:r>
              <a:rPr lang="en-US" sz="1600" b="0" dirty="0"/>
              <a:t>Common tools such as PowerPoint or Microsoft Visio are ideal for pragmatic solutions. They are easy to use and offer standardized templates. Another tool is MIRO, which is also available in a free version. For companies with programming skills, general programming languages such as R or Python with </a:t>
            </a:r>
            <a:r>
              <a:rPr lang="en-US" sz="1600" b="0" dirty="0" err="1"/>
              <a:t>iGraph</a:t>
            </a:r>
            <a:r>
              <a:rPr lang="en-US" sz="1600" b="0" dirty="0"/>
              <a:t>, Neo4j and </a:t>
            </a:r>
            <a:r>
              <a:rPr lang="en-US" sz="1600" b="0" dirty="0" err="1"/>
              <a:t>NetworkX</a:t>
            </a:r>
            <a:r>
              <a:rPr lang="en-US" sz="1600" b="0" dirty="0"/>
              <a:t> can also be used.</a:t>
            </a:r>
          </a:p>
          <a:p>
            <a:pPr marL="285750" indent="-285750">
              <a:buClr>
                <a:srgbClr val="1F4E79"/>
              </a:buClr>
              <a:buFont typeface="Wingdings" panose="05000000000000000000" pitchFamily="2" charset="2"/>
              <a:buChar char="§"/>
            </a:pPr>
            <a:r>
              <a:rPr lang="en-US" sz="1600" b="0" dirty="0"/>
              <a:t>There are also a variety of commercial solutions that combine data sources with publicly available data to create detailed maps. Some well-known solutions are </a:t>
            </a:r>
            <a:r>
              <a:rPr lang="en-US" sz="1600" b="0" dirty="0" err="1"/>
              <a:t>Sourcemap</a:t>
            </a:r>
            <a:r>
              <a:rPr lang="en-US" sz="1600" b="0" dirty="0"/>
              <a:t>, Achilles and </a:t>
            </a:r>
            <a:r>
              <a:rPr lang="en-US" sz="1600" b="0" dirty="0" err="1"/>
              <a:t>Resilinc</a:t>
            </a:r>
            <a:r>
              <a:rPr lang="en-US" sz="1600" b="0" dirty="0"/>
              <a:t>. For a focus on risk analysis, there are tools such as </a:t>
            </a:r>
            <a:r>
              <a:rPr lang="en-US" sz="1600" b="0" dirty="0" err="1"/>
              <a:t>RiskMethods</a:t>
            </a:r>
            <a:r>
              <a:rPr lang="en-US" sz="1600" b="0" dirty="0"/>
              <a:t>. Common supply chain planning solutions such as Blue Yonder or Coupa also offer mapping functions if your company has them.</a:t>
            </a:r>
          </a:p>
        </p:txBody>
      </p:sp>
    </p:spTree>
    <p:extLst>
      <p:ext uri="{BB962C8B-B14F-4D97-AF65-F5344CB8AC3E}">
        <p14:creationId xmlns:p14="http://schemas.microsoft.com/office/powerpoint/2010/main" val="982318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Supply Chain Mapping</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en-US" dirty="0"/>
              <a:t>Simple Supply Chain Map Example: Swiss Case Study for Upstream Suppliers</a:t>
            </a:r>
          </a:p>
        </p:txBody>
      </p:sp>
      <p:pic>
        <p:nvPicPr>
          <p:cNvPr id="8" name="Grafik 7">
            <a:extLst>
              <a:ext uri="{FF2B5EF4-FFF2-40B4-BE49-F238E27FC236}">
                <a16:creationId xmlns:a16="http://schemas.microsoft.com/office/drawing/2014/main" id="{113EDB55-AB92-21C6-D2DD-DD2C5A16883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80000" y="1485000"/>
            <a:ext cx="7488000" cy="4920685"/>
          </a:xfrm>
          <a:prstGeom prst="rect">
            <a:avLst/>
          </a:prstGeom>
        </p:spPr>
      </p:pic>
    </p:spTree>
    <p:extLst>
      <p:ext uri="{BB962C8B-B14F-4D97-AF65-F5344CB8AC3E}">
        <p14:creationId xmlns:p14="http://schemas.microsoft.com/office/powerpoint/2010/main" val="73067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Supply Chain Mapping</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en-US" dirty="0"/>
              <a:t>Possible Mapping Conventions</a:t>
            </a:r>
          </a:p>
        </p:txBody>
      </p:sp>
      <p:sp>
        <p:nvSpPr>
          <p:cNvPr id="2" name="Textplatzhalter 1">
            <a:extLst>
              <a:ext uri="{FF2B5EF4-FFF2-40B4-BE49-F238E27FC236}">
                <a16:creationId xmlns:a16="http://schemas.microsoft.com/office/drawing/2014/main" id="{E61E7556-474A-CB4B-C60B-7319FCE6B584}"/>
              </a:ext>
            </a:extLst>
          </p:cNvPr>
          <p:cNvSpPr>
            <a:spLocks noGrp="1"/>
          </p:cNvSpPr>
          <p:nvPr>
            <p:ph type="body" sz="quarter" idx="12"/>
          </p:nvPr>
        </p:nvSpPr>
        <p:spPr>
          <a:xfrm>
            <a:off x="7206482" y="1750054"/>
            <a:ext cx="4392615" cy="4536208"/>
          </a:xfrm>
        </p:spPr>
        <p:txBody>
          <a:bodyPr/>
          <a:lstStyle/>
          <a:p>
            <a:pPr marL="285750" indent="-285750">
              <a:buClr>
                <a:srgbClr val="1F4E79"/>
              </a:buClr>
              <a:buFont typeface="Wingdings" panose="05000000000000000000" pitchFamily="2" charset="2"/>
              <a:buChar char="§"/>
            </a:pPr>
            <a:r>
              <a:rPr lang="en-US" sz="1600" b="0" dirty="0"/>
              <a:t>Important nodes can be emphasized by the size of their symbols, with larger symbols indicating larger companies or higher market shares.</a:t>
            </a:r>
          </a:p>
          <a:p>
            <a:pPr marL="285750" indent="-285750">
              <a:buClr>
                <a:srgbClr val="1F4E79"/>
              </a:buClr>
              <a:buFont typeface="Wingdings" panose="05000000000000000000" pitchFamily="2" charset="2"/>
              <a:buChar char="§"/>
            </a:pPr>
            <a:r>
              <a:rPr lang="en-US" sz="1600" b="0" dirty="0"/>
              <a:t>Wider connecting lines can be used to emphasize the importance of transactions or information between nodes.</a:t>
            </a:r>
          </a:p>
          <a:p>
            <a:pPr marL="285750" indent="-285750">
              <a:buClr>
                <a:srgbClr val="1F4E79"/>
              </a:buClr>
              <a:buFont typeface="Wingdings" panose="05000000000000000000" pitchFamily="2" charset="2"/>
              <a:buChar char="§"/>
            </a:pPr>
            <a:r>
              <a:rPr lang="en-US" sz="1600" b="0" dirty="0"/>
              <a:t>Network structures such as network communities can be represented by using different colors or symbols for membership in the community.</a:t>
            </a:r>
          </a:p>
          <a:p>
            <a:pPr marL="285750" indent="-285750">
              <a:buClr>
                <a:srgbClr val="1F4E79"/>
              </a:buClr>
              <a:buFont typeface="Wingdings" panose="05000000000000000000" pitchFamily="2" charset="2"/>
              <a:buChar char="§"/>
            </a:pPr>
            <a:endParaRPr lang="en-US" sz="1600" b="0" dirty="0"/>
          </a:p>
        </p:txBody>
      </p:sp>
      <p:pic>
        <p:nvPicPr>
          <p:cNvPr id="5" name="Grafik 4" descr="Ein Bild, das Text, Screenshot, Diagramm, Schrift enthält.&#10;&#10;Automatisch generierte Beschreibung">
            <a:extLst>
              <a:ext uri="{FF2B5EF4-FFF2-40B4-BE49-F238E27FC236}">
                <a16:creationId xmlns:a16="http://schemas.microsoft.com/office/drawing/2014/main" id="{9EC181AF-537E-99BC-0036-303B754A5A54}"/>
              </a:ext>
            </a:extLst>
          </p:cNvPr>
          <p:cNvPicPr>
            <a:picLocks noChangeAspect="1"/>
          </p:cNvPicPr>
          <p:nvPr/>
        </p:nvPicPr>
        <p:blipFill>
          <a:blip r:embed="rId3"/>
          <a:stretch>
            <a:fillRect/>
          </a:stretch>
        </p:blipFill>
        <p:spPr>
          <a:xfrm>
            <a:off x="744709" y="1917000"/>
            <a:ext cx="5935212" cy="3527731"/>
          </a:xfrm>
          <a:prstGeom prst="rect">
            <a:avLst/>
          </a:prstGeom>
        </p:spPr>
      </p:pic>
      <p:sp>
        <p:nvSpPr>
          <p:cNvPr id="6" name="Rectangle 2">
            <a:extLst>
              <a:ext uri="{FF2B5EF4-FFF2-40B4-BE49-F238E27FC236}">
                <a16:creationId xmlns:a16="http://schemas.microsoft.com/office/drawing/2014/main" id="{CC71BE42-A71C-8FA3-B1EC-617C7A005BFA}"/>
              </a:ext>
            </a:extLst>
          </p:cNvPr>
          <p:cNvSpPr/>
          <p:nvPr/>
        </p:nvSpPr>
        <p:spPr bwMode="auto">
          <a:xfrm>
            <a:off x="551386" y="1642757"/>
            <a:ext cx="6321858" cy="4738569"/>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7" name="Rectangle 2">
            <a:extLst>
              <a:ext uri="{FF2B5EF4-FFF2-40B4-BE49-F238E27FC236}">
                <a16:creationId xmlns:a16="http://schemas.microsoft.com/office/drawing/2014/main" id="{4E37FA14-F35F-25A7-CD06-7E1CA7ADC283}"/>
              </a:ext>
            </a:extLst>
          </p:cNvPr>
          <p:cNvSpPr/>
          <p:nvPr/>
        </p:nvSpPr>
        <p:spPr bwMode="auto">
          <a:xfrm>
            <a:off x="7094195" y="1628555"/>
            <a:ext cx="4617190" cy="4738569"/>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Tree>
    <p:extLst>
      <p:ext uri="{BB962C8B-B14F-4D97-AF65-F5344CB8AC3E}">
        <p14:creationId xmlns:p14="http://schemas.microsoft.com/office/powerpoint/2010/main" val="1456536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45BC0E-71DC-390E-C7F4-11530FAD04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ct 7" hidden="1">
                        <a:extLst>
                          <a:ext uri="{FF2B5EF4-FFF2-40B4-BE49-F238E27FC236}">
                            <a16:creationId xmlns:a16="http://schemas.microsoft.com/office/drawing/2014/main" id="{6E45BC0E-71DC-390E-C7F4-11530FAD04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1A80D49D-269E-85AC-9677-FE677AA20EDB}"/>
              </a:ext>
            </a:extLst>
          </p:cNvPr>
          <p:cNvSpPr>
            <a:spLocks noGrp="1"/>
          </p:cNvSpPr>
          <p:nvPr>
            <p:ph type="body" sz="quarter" idx="10"/>
          </p:nvPr>
        </p:nvSpPr>
        <p:spPr/>
        <p:txBody>
          <a:bodyPr/>
          <a:lstStyle/>
          <a:p>
            <a:r>
              <a:rPr lang="de-CH" b="1" dirty="0"/>
              <a:t>Stakeholder Analysis</a:t>
            </a:r>
          </a:p>
          <a:p>
            <a:endParaRPr lang="de-CH" dirty="0"/>
          </a:p>
        </p:txBody>
      </p:sp>
      <p:sp>
        <p:nvSpPr>
          <p:cNvPr id="3" name="Textplatzhalter 2">
            <a:extLst>
              <a:ext uri="{FF2B5EF4-FFF2-40B4-BE49-F238E27FC236}">
                <a16:creationId xmlns:a16="http://schemas.microsoft.com/office/drawing/2014/main" id="{8D541964-C1E6-A88C-33B9-A5C5E19DCA17}"/>
              </a:ext>
            </a:extLst>
          </p:cNvPr>
          <p:cNvSpPr>
            <a:spLocks noGrp="1"/>
          </p:cNvSpPr>
          <p:nvPr>
            <p:ph type="body" sz="quarter" idx="11"/>
          </p:nvPr>
        </p:nvSpPr>
        <p:spPr/>
        <p:txBody>
          <a:bodyPr/>
          <a:lstStyle/>
          <a:p>
            <a:r>
              <a:rPr lang="de-CH" dirty="0"/>
              <a:t>Chapter 2: Stakeholder </a:t>
            </a:r>
            <a:r>
              <a:rPr lang="de-CH" dirty="0" err="1"/>
              <a:t>Identification</a:t>
            </a:r>
            <a:endParaRPr lang="de-CH" dirty="0"/>
          </a:p>
        </p:txBody>
      </p:sp>
      <p:sp>
        <p:nvSpPr>
          <p:cNvPr id="4" name="Textplatzhalter 3">
            <a:extLst>
              <a:ext uri="{FF2B5EF4-FFF2-40B4-BE49-F238E27FC236}">
                <a16:creationId xmlns:a16="http://schemas.microsoft.com/office/drawing/2014/main" id="{F761C6DB-5C77-687B-5E96-BDEA6B91A75D}"/>
              </a:ext>
            </a:extLst>
          </p:cNvPr>
          <p:cNvSpPr>
            <a:spLocks noGrp="1"/>
          </p:cNvSpPr>
          <p:nvPr>
            <p:ph type="body" sz="quarter" idx="12"/>
          </p:nvPr>
        </p:nvSpPr>
        <p:spPr/>
        <p:txBody>
          <a:bodyPr/>
          <a:lstStyle/>
          <a:p>
            <a:r>
              <a:rPr lang="de-CH" dirty="0"/>
              <a:t>Universität </a:t>
            </a:r>
            <a:r>
              <a:rPr lang="de-CH" dirty="0" err="1"/>
              <a:t>St.Gallen</a:t>
            </a:r>
            <a:endParaRPr lang="de-CH" dirty="0"/>
          </a:p>
        </p:txBody>
      </p:sp>
      <p:sp>
        <p:nvSpPr>
          <p:cNvPr id="5" name="Textplatzhalter 4">
            <a:extLst>
              <a:ext uri="{FF2B5EF4-FFF2-40B4-BE49-F238E27FC236}">
                <a16:creationId xmlns:a16="http://schemas.microsoft.com/office/drawing/2014/main" id="{7BF58CC4-E355-5C34-96A7-5179DAF40638}"/>
              </a:ext>
            </a:extLst>
          </p:cNvPr>
          <p:cNvSpPr>
            <a:spLocks noGrp="1"/>
          </p:cNvSpPr>
          <p:nvPr>
            <p:ph type="body" sz="quarter" idx="13"/>
          </p:nvPr>
        </p:nvSpPr>
        <p:spPr/>
        <p:txBody>
          <a:bodyPr/>
          <a:lstStyle/>
          <a:p>
            <a:r>
              <a:rPr lang="de-CH" dirty="0"/>
              <a:t>Berner Fachhochschule</a:t>
            </a:r>
          </a:p>
          <a:p>
            <a:endParaRPr lang="de-CH" dirty="0"/>
          </a:p>
        </p:txBody>
      </p:sp>
      <p:sp>
        <p:nvSpPr>
          <p:cNvPr id="6" name="Textplatzhalter 5">
            <a:extLst>
              <a:ext uri="{FF2B5EF4-FFF2-40B4-BE49-F238E27FC236}">
                <a16:creationId xmlns:a16="http://schemas.microsoft.com/office/drawing/2014/main" id="{12282481-B158-AEAC-3994-612550BA8ED2}"/>
              </a:ext>
            </a:extLst>
          </p:cNvPr>
          <p:cNvSpPr>
            <a:spLocks noGrp="1"/>
          </p:cNvSpPr>
          <p:nvPr>
            <p:ph type="body" sz="quarter" idx="16"/>
          </p:nvPr>
        </p:nvSpPr>
        <p:spPr/>
        <p:txBody>
          <a:bodyPr/>
          <a:lstStyle/>
          <a:p>
            <a:r>
              <a:rPr lang="de-CH" dirty="0"/>
              <a:t>08.04.2024</a:t>
            </a:r>
          </a:p>
        </p:txBody>
      </p:sp>
      <p:sp>
        <p:nvSpPr>
          <p:cNvPr id="7" name="Textplatzhalter 6">
            <a:extLst>
              <a:ext uri="{FF2B5EF4-FFF2-40B4-BE49-F238E27FC236}">
                <a16:creationId xmlns:a16="http://schemas.microsoft.com/office/drawing/2014/main" id="{4FA877E9-2C86-6B40-8F33-CD37558C14AF}"/>
              </a:ext>
            </a:extLst>
          </p:cNvPr>
          <p:cNvSpPr>
            <a:spLocks noGrp="1"/>
          </p:cNvSpPr>
          <p:nvPr>
            <p:ph type="body" sz="quarter" idx="17"/>
          </p:nvPr>
        </p:nvSpPr>
        <p:spPr/>
        <p:txBody>
          <a:bodyPr/>
          <a:lstStyle/>
          <a:p>
            <a:r>
              <a:rPr lang="de-CH" dirty="0"/>
              <a:t>Biel</a:t>
            </a:r>
          </a:p>
        </p:txBody>
      </p:sp>
      <p:sp>
        <p:nvSpPr>
          <p:cNvPr id="11" name="Textplatzhalter 10">
            <a:extLst>
              <a:ext uri="{FF2B5EF4-FFF2-40B4-BE49-F238E27FC236}">
                <a16:creationId xmlns:a16="http://schemas.microsoft.com/office/drawing/2014/main" id="{D7C33DCF-DAB1-6543-820D-0433CB645E40}"/>
              </a:ext>
            </a:extLst>
          </p:cNvPr>
          <p:cNvSpPr>
            <a:spLocks noGrp="1"/>
          </p:cNvSpPr>
          <p:nvPr>
            <p:ph type="body" sz="quarter" idx="18"/>
          </p:nvPr>
        </p:nvSpPr>
        <p:spPr/>
        <p:txBody>
          <a:bodyPr/>
          <a:lstStyle/>
          <a:p>
            <a:endParaRPr lang="de-CH"/>
          </a:p>
        </p:txBody>
      </p:sp>
      <p:pic>
        <p:nvPicPr>
          <p:cNvPr id="9" name="Graphic 4">
            <a:extLst>
              <a:ext uri="{FF2B5EF4-FFF2-40B4-BE49-F238E27FC236}">
                <a16:creationId xmlns:a16="http://schemas.microsoft.com/office/drawing/2014/main" id="{3C7B3431-362E-15C4-5D7A-7B670D90A0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99656" y="6309320"/>
            <a:ext cx="216024" cy="370326"/>
          </a:xfrm>
          <a:prstGeom prst="rect">
            <a:avLst/>
          </a:prstGeom>
        </p:spPr>
      </p:pic>
      <p:pic>
        <p:nvPicPr>
          <p:cNvPr id="10" name="Picture 2" descr="University of St.Gallen – GSERM">
            <a:extLst>
              <a:ext uri="{FF2B5EF4-FFF2-40B4-BE49-F238E27FC236}">
                <a16:creationId xmlns:a16="http://schemas.microsoft.com/office/drawing/2014/main" id="{49EF2996-6129-B8CD-D5C6-7A50674A92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778" y="6309320"/>
            <a:ext cx="1780346" cy="37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259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9F09DAB-C05A-D70D-B8EC-949E9A90AB7E}"/>
              </a:ext>
            </a:extLst>
          </p:cNvPr>
          <p:cNvSpPr>
            <a:spLocks noGrp="1"/>
          </p:cNvSpPr>
          <p:nvPr>
            <p:ph type="body" sz="quarter" idx="12"/>
          </p:nvPr>
        </p:nvSpPr>
        <p:spPr/>
        <p:txBody>
          <a:bodyPr/>
          <a:lstStyle/>
          <a:p>
            <a:r>
              <a:rPr lang="de-CH" dirty="0"/>
              <a:t>Stakeholder </a:t>
            </a:r>
            <a:r>
              <a:rPr lang="de-CH" dirty="0" err="1"/>
              <a:t>Identification</a:t>
            </a:r>
            <a:endParaRPr lang="en-US" dirty="0"/>
          </a:p>
        </p:txBody>
      </p:sp>
      <p:sp>
        <p:nvSpPr>
          <p:cNvPr id="3" name="Textplatzhalter 2">
            <a:extLst>
              <a:ext uri="{FF2B5EF4-FFF2-40B4-BE49-F238E27FC236}">
                <a16:creationId xmlns:a16="http://schemas.microsoft.com/office/drawing/2014/main" id="{53B01478-48D5-4367-D17C-C2DF6A85D198}"/>
              </a:ext>
            </a:extLst>
          </p:cNvPr>
          <p:cNvSpPr>
            <a:spLocks noGrp="1"/>
          </p:cNvSpPr>
          <p:nvPr>
            <p:ph type="body" sz="quarter" idx="14"/>
          </p:nvPr>
        </p:nvSpPr>
        <p:spPr/>
        <p:txBody>
          <a:bodyPr/>
          <a:lstStyle/>
          <a:p>
            <a:r>
              <a:rPr lang="de-CH" dirty="0"/>
              <a:t>Stakeholder </a:t>
            </a:r>
            <a:r>
              <a:rPr lang="de-CH" dirty="0" err="1"/>
              <a:t>Prioritization</a:t>
            </a:r>
            <a:endParaRPr lang="en-US" dirty="0"/>
          </a:p>
        </p:txBody>
      </p:sp>
      <p:sp>
        <p:nvSpPr>
          <p:cNvPr id="4" name="Textplatzhalter 3">
            <a:extLst>
              <a:ext uri="{FF2B5EF4-FFF2-40B4-BE49-F238E27FC236}">
                <a16:creationId xmlns:a16="http://schemas.microsoft.com/office/drawing/2014/main" id="{60E25689-5401-23B3-92DC-452E6DC40362}"/>
              </a:ext>
            </a:extLst>
          </p:cNvPr>
          <p:cNvSpPr>
            <a:spLocks noGrp="1"/>
          </p:cNvSpPr>
          <p:nvPr>
            <p:ph type="body" sz="quarter" idx="15"/>
          </p:nvPr>
        </p:nvSpPr>
        <p:spPr/>
        <p:txBody>
          <a:bodyPr/>
          <a:lstStyle/>
          <a:p>
            <a:endParaRPr lang="de-CH"/>
          </a:p>
        </p:txBody>
      </p:sp>
      <p:sp>
        <p:nvSpPr>
          <p:cNvPr id="5" name="Textplatzhalter 4">
            <a:extLst>
              <a:ext uri="{FF2B5EF4-FFF2-40B4-BE49-F238E27FC236}">
                <a16:creationId xmlns:a16="http://schemas.microsoft.com/office/drawing/2014/main" id="{CE56FC19-177A-5972-4669-83F5DEED0D47}"/>
              </a:ext>
            </a:extLst>
          </p:cNvPr>
          <p:cNvSpPr>
            <a:spLocks noGrp="1"/>
          </p:cNvSpPr>
          <p:nvPr>
            <p:ph type="body" sz="quarter" idx="16"/>
          </p:nvPr>
        </p:nvSpPr>
        <p:spPr/>
        <p:txBody>
          <a:bodyPr/>
          <a:lstStyle/>
          <a:p>
            <a:endParaRPr lang="de-CH"/>
          </a:p>
        </p:txBody>
      </p:sp>
      <p:sp>
        <p:nvSpPr>
          <p:cNvPr id="6" name="Textplatzhalter 5">
            <a:extLst>
              <a:ext uri="{FF2B5EF4-FFF2-40B4-BE49-F238E27FC236}">
                <a16:creationId xmlns:a16="http://schemas.microsoft.com/office/drawing/2014/main" id="{144C45AE-8107-0B9A-009B-2E6729001230}"/>
              </a:ext>
            </a:extLst>
          </p:cNvPr>
          <p:cNvSpPr>
            <a:spLocks noGrp="1"/>
          </p:cNvSpPr>
          <p:nvPr>
            <p:ph type="body" sz="quarter" idx="17"/>
          </p:nvPr>
        </p:nvSpPr>
        <p:spPr/>
        <p:txBody>
          <a:bodyPr/>
          <a:lstStyle/>
          <a:p>
            <a:endParaRPr lang="de-CH"/>
          </a:p>
        </p:txBody>
      </p:sp>
      <p:sp>
        <p:nvSpPr>
          <p:cNvPr id="7" name="Textplatzhalter 6">
            <a:extLst>
              <a:ext uri="{FF2B5EF4-FFF2-40B4-BE49-F238E27FC236}">
                <a16:creationId xmlns:a16="http://schemas.microsoft.com/office/drawing/2014/main" id="{2338EFE2-8A5B-91B8-90AC-398DA4A7CEB2}"/>
              </a:ext>
            </a:extLst>
          </p:cNvPr>
          <p:cNvSpPr>
            <a:spLocks noGrp="1"/>
          </p:cNvSpPr>
          <p:nvPr>
            <p:ph type="body" sz="quarter" idx="18"/>
          </p:nvPr>
        </p:nvSpPr>
        <p:spPr/>
        <p:txBody>
          <a:bodyPr/>
          <a:lstStyle/>
          <a:p>
            <a:endParaRPr lang="de-CH"/>
          </a:p>
        </p:txBody>
      </p:sp>
      <p:sp>
        <p:nvSpPr>
          <p:cNvPr id="8" name="Textplatzhalter 7">
            <a:extLst>
              <a:ext uri="{FF2B5EF4-FFF2-40B4-BE49-F238E27FC236}">
                <a16:creationId xmlns:a16="http://schemas.microsoft.com/office/drawing/2014/main" id="{449883A2-E2A7-5FFF-92B4-37D4D831D9AC}"/>
              </a:ext>
            </a:extLst>
          </p:cNvPr>
          <p:cNvSpPr>
            <a:spLocks noGrp="1"/>
          </p:cNvSpPr>
          <p:nvPr>
            <p:ph type="body" sz="quarter" idx="19"/>
          </p:nvPr>
        </p:nvSpPr>
        <p:spPr/>
        <p:txBody>
          <a:bodyPr/>
          <a:lstStyle/>
          <a:p>
            <a:endParaRPr lang="de-CH"/>
          </a:p>
        </p:txBody>
      </p:sp>
      <p:sp>
        <p:nvSpPr>
          <p:cNvPr id="9" name="Textplatzhalter 8">
            <a:extLst>
              <a:ext uri="{FF2B5EF4-FFF2-40B4-BE49-F238E27FC236}">
                <a16:creationId xmlns:a16="http://schemas.microsoft.com/office/drawing/2014/main" id="{283D8FA1-55A0-89D0-7F03-78990A85CB00}"/>
              </a:ext>
            </a:extLst>
          </p:cNvPr>
          <p:cNvSpPr>
            <a:spLocks noGrp="1"/>
          </p:cNvSpPr>
          <p:nvPr>
            <p:ph type="body" sz="quarter" idx="20"/>
          </p:nvPr>
        </p:nvSpPr>
        <p:spPr/>
        <p:txBody>
          <a:bodyPr/>
          <a:lstStyle/>
          <a:p>
            <a:endParaRPr lang="de-CH"/>
          </a:p>
        </p:txBody>
      </p:sp>
      <p:sp>
        <p:nvSpPr>
          <p:cNvPr id="10" name="Titel 9">
            <a:extLst>
              <a:ext uri="{FF2B5EF4-FFF2-40B4-BE49-F238E27FC236}">
                <a16:creationId xmlns:a16="http://schemas.microsoft.com/office/drawing/2014/main" id="{E1B4B640-9ED7-42D8-3A50-261B54613A02}"/>
              </a:ext>
            </a:extLst>
          </p:cNvPr>
          <p:cNvSpPr>
            <a:spLocks noGrp="1"/>
          </p:cNvSpPr>
          <p:nvPr>
            <p:ph type="title"/>
          </p:nvPr>
        </p:nvSpPr>
        <p:spPr/>
        <p:txBody>
          <a:bodyPr/>
          <a:lstStyle/>
          <a:p>
            <a:r>
              <a:rPr lang="de-CH" dirty="0"/>
              <a:t>Content Chapter 2</a:t>
            </a:r>
          </a:p>
        </p:txBody>
      </p:sp>
    </p:spTree>
    <p:extLst>
      <p:ext uri="{BB962C8B-B14F-4D97-AF65-F5344CB8AC3E}">
        <p14:creationId xmlns:p14="http://schemas.microsoft.com/office/powerpoint/2010/main" val="72393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23F607-2BE7-09B0-A52B-5FC668A341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7" name="Object 6" hidden="1">
                        <a:extLst>
                          <a:ext uri="{FF2B5EF4-FFF2-40B4-BE49-F238E27FC236}">
                            <a16:creationId xmlns:a16="http://schemas.microsoft.com/office/drawing/2014/main" id="{3423F607-2BE7-09B0-A52B-5FC668A341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560C4A9-DBBE-E6FB-8A4B-865A1D0ACC54}"/>
              </a:ext>
            </a:extLst>
          </p:cNvPr>
          <p:cNvSpPr>
            <a:spLocks noGrp="1"/>
          </p:cNvSpPr>
          <p:nvPr>
            <p:ph type="body" sz="quarter" idx="11"/>
          </p:nvPr>
        </p:nvSpPr>
        <p:spPr/>
        <p:txBody>
          <a:bodyPr/>
          <a:lstStyle/>
          <a:p>
            <a:r>
              <a:rPr lang="de-CH" dirty="0"/>
              <a:t>Stakeholder </a:t>
            </a:r>
            <a:r>
              <a:rPr lang="de-CH" dirty="0" err="1"/>
              <a:t>Identification</a:t>
            </a:r>
            <a:endParaRPr lang="en-US" dirty="0"/>
          </a:p>
        </p:txBody>
      </p:sp>
      <p:sp>
        <p:nvSpPr>
          <p:cNvPr id="5" name="Title 4">
            <a:extLst>
              <a:ext uri="{FF2B5EF4-FFF2-40B4-BE49-F238E27FC236}">
                <a16:creationId xmlns:a16="http://schemas.microsoft.com/office/drawing/2014/main" id="{E1F6510A-6FDB-02BE-F576-F325A990C55E}"/>
              </a:ext>
            </a:extLst>
          </p:cNvPr>
          <p:cNvSpPr>
            <a:spLocks noGrp="1"/>
          </p:cNvSpPr>
          <p:nvPr>
            <p:ph type="title"/>
          </p:nvPr>
        </p:nvSpPr>
        <p:spPr>
          <a:ln>
            <a:noFill/>
          </a:ln>
        </p:spPr>
        <p:txBody>
          <a:bodyPr vert="horz"/>
          <a:lstStyle/>
          <a:p>
            <a:r>
              <a:rPr lang="de-DE" dirty="0"/>
              <a:t>Task: </a:t>
            </a:r>
            <a:r>
              <a:rPr lang="de-DE" dirty="0" err="1"/>
              <a:t>Identify</a:t>
            </a:r>
            <a:r>
              <a:rPr lang="de-DE" dirty="0"/>
              <a:t> Stakeholders in </a:t>
            </a:r>
            <a:r>
              <a:rPr lang="de-DE" dirty="0" err="1"/>
              <a:t>your</a:t>
            </a:r>
            <a:r>
              <a:rPr lang="de-DE" dirty="0"/>
              <a:t> Supply Chain</a:t>
            </a:r>
            <a:endParaRPr lang="de-CH" dirty="0"/>
          </a:p>
        </p:txBody>
      </p:sp>
      <p:sp>
        <p:nvSpPr>
          <p:cNvPr id="2" name="Textplatzhalter 1">
            <a:extLst>
              <a:ext uri="{FF2B5EF4-FFF2-40B4-BE49-F238E27FC236}">
                <a16:creationId xmlns:a16="http://schemas.microsoft.com/office/drawing/2014/main" id="{46CB4FA6-00F3-CC9E-A111-017E1B6DFB5C}"/>
              </a:ext>
            </a:extLst>
          </p:cNvPr>
          <p:cNvSpPr txBox="1">
            <a:spLocks/>
          </p:cNvSpPr>
          <p:nvPr/>
        </p:nvSpPr>
        <p:spPr>
          <a:xfrm>
            <a:off x="4368000" y="1557000"/>
            <a:ext cx="7488000" cy="4729262"/>
          </a:xfrm>
          <a:prstGeom prst="rect">
            <a:avLst/>
          </a:prstGeom>
        </p:spPr>
        <p:txBody>
          <a:bodyPr/>
          <a:lst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Schedule a workshop with your team to brainstorm and list all potential stakeholders that could impact your supply chain.</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During the session, document each stakeholder and consider their primary interests in terms of efficiency, resilience, or sustainability, along with their level of influence on your supply chain.</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Refer to the framework provided on the next slide to help guide the discussion.</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To organize your findings, utilize the "Stakeholder Identification" template from our toolkit, which includes two different layouts (Stakeholder Register 1 and Register 2).</a:t>
            </a:r>
          </a:p>
        </p:txBody>
      </p:sp>
      <p:pic>
        <p:nvPicPr>
          <p:cNvPr id="3" name="Graphic 31" descr="Customer review with solid fill">
            <a:extLst>
              <a:ext uri="{FF2B5EF4-FFF2-40B4-BE49-F238E27FC236}">
                <a16:creationId xmlns:a16="http://schemas.microsoft.com/office/drawing/2014/main" id="{CA1C3763-3498-84E2-CF76-660EC23EEE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00" y="1868872"/>
            <a:ext cx="3475519" cy="3475519"/>
          </a:xfrm>
          <a:prstGeom prst="rect">
            <a:avLst/>
          </a:prstGeom>
        </p:spPr>
      </p:pic>
    </p:spTree>
    <p:extLst>
      <p:ext uri="{BB962C8B-B14F-4D97-AF65-F5344CB8AC3E}">
        <p14:creationId xmlns:p14="http://schemas.microsoft.com/office/powerpoint/2010/main" val="2450112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Stakeholder </a:t>
            </a:r>
            <a:r>
              <a:rPr lang="de-CH" dirty="0" err="1"/>
              <a:t>Identification</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en-US" dirty="0"/>
              <a:t>Guidance for Stakeholder Brainstorming</a:t>
            </a:r>
          </a:p>
        </p:txBody>
      </p:sp>
      <p:pic>
        <p:nvPicPr>
          <p:cNvPr id="7" name="Grafik 6">
            <a:extLst>
              <a:ext uri="{FF2B5EF4-FFF2-40B4-BE49-F238E27FC236}">
                <a16:creationId xmlns:a16="http://schemas.microsoft.com/office/drawing/2014/main" id="{8AE2E8AC-D659-D70B-CDAD-9056EB737669}"/>
              </a:ext>
            </a:extLst>
          </p:cNvPr>
          <p:cNvPicPr>
            <a:picLocks noChangeAspect="1"/>
          </p:cNvPicPr>
          <p:nvPr/>
        </p:nvPicPr>
        <p:blipFill>
          <a:blip r:embed="rId2"/>
          <a:stretch>
            <a:fillRect/>
          </a:stretch>
        </p:blipFill>
        <p:spPr>
          <a:xfrm>
            <a:off x="2100000" y="1606548"/>
            <a:ext cx="7992000" cy="4702452"/>
          </a:xfrm>
          <a:prstGeom prst="rect">
            <a:avLst/>
          </a:prstGeom>
        </p:spPr>
      </p:pic>
    </p:spTree>
    <p:extLst>
      <p:ext uri="{BB962C8B-B14F-4D97-AF65-F5344CB8AC3E}">
        <p14:creationId xmlns:p14="http://schemas.microsoft.com/office/powerpoint/2010/main" val="2159142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23F607-2BE7-09B0-A52B-5FC668A341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7" name="Object 6" hidden="1">
                        <a:extLst>
                          <a:ext uri="{FF2B5EF4-FFF2-40B4-BE49-F238E27FC236}">
                            <a16:creationId xmlns:a16="http://schemas.microsoft.com/office/drawing/2014/main" id="{3423F607-2BE7-09B0-A52B-5FC668A341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560C4A9-DBBE-E6FB-8A4B-865A1D0ACC54}"/>
              </a:ext>
            </a:extLst>
          </p:cNvPr>
          <p:cNvSpPr>
            <a:spLocks noGrp="1"/>
          </p:cNvSpPr>
          <p:nvPr>
            <p:ph type="body" sz="quarter" idx="11"/>
          </p:nvPr>
        </p:nvSpPr>
        <p:spPr/>
        <p:txBody>
          <a:bodyPr/>
          <a:lstStyle/>
          <a:p>
            <a:r>
              <a:rPr lang="de-CH" dirty="0"/>
              <a:t>Stakeholder </a:t>
            </a:r>
            <a:r>
              <a:rPr lang="de-CH" dirty="0" err="1"/>
              <a:t>Identification</a:t>
            </a:r>
            <a:endParaRPr lang="en-US" dirty="0"/>
          </a:p>
        </p:txBody>
      </p:sp>
      <p:sp>
        <p:nvSpPr>
          <p:cNvPr id="5" name="Title 4">
            <a:extLst>
              <a:ext uri="{FF2B5EF4-FFF2-40B4-BE49-F238E27FC236}">
                <a16:creationId xmlns:a16="http://schemas.microsoft.com/office/drawing/2014/main" id="{E1F6510A-6FDB-02BE-F576-F325A990C55E}"/>
              </a:ext>
            </a:extLst>
          </p:cNvPr>
          <p:cNvSpPr>
            <a:spLocks noGrp="1"/>
          </p:cNvSpPr>
          <p:nvPr>
            <p:ph type="title"/>
          </p:nvPr>
        </p:nvSpPr>
        <p:spPr>
          <a:ln>
            <a:noFill/>
          </a:ln>
        </p:spPr>
        <p:txBody>
          <a:bodyPr vert="horz"/>
          <a:lstStyle/>
          <a:p>
            <a:r>
              <a:rPr lang="en-US" kern="0" dirty="0"/>
              <a:t>Task: Crosscheck with Stakeholder Map</a:t>
            </a:r>
          </a:p>
        </p:txBody>
      </p:sp>
      <p:sp>
        <p:nvSpPr>
          <p:cNvPr id="2" name="Textplatzhalter 1">
            <a:extLst>
              <a:ext uri="{FF2B5EF4-FFF2-40B4-BE49-F238E27FC236}">
                <a16:creationId xmlns:a16="http://schemas.microsoft.com/office/drawing/2014/main" id="{46CB4FA6-00F3-CC9E-A111-017E1B6DFB5C}"/>
              </a:ext>
            </a:extLst>
          </p:cNvPr>
          <p:cNvSpPr txBox="1">
            <a:spLocks/>
          </p:cNvSpPr>
          <p:nvPr/>
        </p:nvSpPr>
        <p:spPr>
          <a:xfrm>
            <a:off x="4368000" y="1557000"/>
            <a:ext cx="7488000" cy="4729262"/>
          </a:xfrm>
          <a:prstGeom prst="rect">
            <a:avLst/>
          </a:prstGeom>
        </p:spPr>
        <p:txBody>
          <a:bodyPr/>
          <a:lst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After listing your stakeholders, compare it with the stakeholder map on the next slide. Each class includes different general stakeholders.</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Discuss with your team whether additional stakeholders might affect your supply chain.</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Use the PESTEL and SWOT analyses you have already done to identify relevant stakeholders in different categories.</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You will likely need to conduct additional research to gather more detailed information about the following stakeholders for your specific use case:</a:t>
            </a:r>
          </a:p>
          <a:p>
            <a:pPr marL="800100" lvl="1" indent="-342900">
              <a:spcBef>
                <a:spcPts val="0"/>
              </a:spcBef>
              <a:buFont typeface="Symbol" panose="05050102010706020507" pitchFamily="18" charset="2"/>
              <a:buChar char="-"/>
            </a:pPr>
            <a:r>
              <a:rPr lang="en-US" kern="0" dirty="0"/>
              <a:t>Customer organizations linked to your product/service</a:t>
            </a:r>
          </a:p>
          <a:p>
            <a:pPr marL="800100" lvl="1" indent="-342900">
              <a:spcBef>
                <a:spcPts val="0"/>
              </a:spcBef>
              <a:buFont typeface="Symbol" panose="05050102010706020507" pitchFamily="18" charset="2"/>
              <a:buChar char="-"/>
            </a:pPr>
            <a:r>
              <a:rPr lang="en-US" kern="0" dirty="0"/>
              <a:t>Industry/market associations</a:t>
            </a:r>
          </a:p>
          <a:p>
            <a:pPr marL="800100" lvl="1" indent="-342900">
              <a:spcBef>
                <a:spcPts val="0"/>
              </a:spcBef>
              <a:buFont typeface="Symbol" panose="05050102010706020507" pitchFamily="18" charset="2"/>
              <a:buChar char="-"/>
            </a:pPr>
            <a:r>
              <a:rPr lang="en-US" kern="0" dirty="0"/>
              <a:t>Think-tanks and research groups within your industry/market</a:t>
            </a:r>
          </a:p>
          <a:p>
            <a:pPr marL="800100" lvl="1" indent="-342900">
              <a:spcBef>
                <a:spcPts val="0"/>
              </a:spcBef>
              <a:buFont typeface="Symbol" panose="05050102010706020507" pitchFamily="18" charset="2"/>
              <a:buChar char="-"/>
            </a:pPr>
            <a:r>
              <a:rPr lang="en-US" kern="0" dirty="0"/>
              <a:t>Environmental regulators in the countries where you operate</a:t>
            </a:r>
          </a:p>
          <a:p>
            <a:pPr marL="800100" lvl="1" indent="-342900">
              <a:spcBef>
                <a:spcPts val="0"/>
              </a:spcBef>
              <a:buFont typeface="Symbol" panose="05050102010706020507" pitchFamily="18" charset="2"/>
              <a:buChar char="-"/>
            </a:pPr>
            <a:r>
              <a:rPr lang="en-US" kern="0" dirty="0"/>
              <a:t>Safety and health groups and unions in the countries where you operate</a:t>
            </a:r>
          </a:p>
          <a:p>
            <a:pPr marL="800100" lvl="1" indent="-342900">
              <a:spcBef>
                <a:spcPts val="0"/>
              </a:spcBef>
              <a:buFont typeface="Symbol" panose="05050102010706020507" pitchFamily="18" charset="2"/>
              <a:buChar char="-"/>
            </a:pPr>
            <a:r>
              <a:rPr lang="en-US" kern="0" dirty="0"/>
              <a:t>Key NGOs relevant to your activities</a:t>
            </a:r>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p>
        </p:txBody>
      </p:sp>
      <p:pic>
        <p:nvPicPr>
          <p:cNvPr id="3" name="Graphic 31" descr="Customer review with solid fill">
            <a:extLst>
              <a:ext uri="{FF2B5EF4-FFF2-40B4-BE49-F238E27FC236}">
                <a16:creationId xmlns:a16="http://schemas.microsoft.com/office/drawing/2014/main" id="{CA1C3763-3498-84E2-CF76-660EC23EEE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00" y="1868872"/>
            <a:ext cx="3475519" cy="3475519"/>
          </a:xfrm>
          <a:prstGeom prst="rect">
            <a:avLst/>
          </a:prstGeom>
        </p:spPr>
      </p:pic>
    </p:spTree>
    <p:extLst>
      <p:ext uri="{BB962C8B-B14F-4D97-AF65-F5344CB8AC3E}">
        <p14:creationId xmlns:p14="http://schemas.microsoft.com/office/powerpoint/2010/main" val="3373878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Stakeholder </a:t>
            </a:r>
            <a:r>
              <a:rPr lang="de-CH" dirty="0" err="1"/>
              <a:t>Identification</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en-US" dirty="0"/>
              <a:t>Stakeholder Map for Crosscheck</a:t>
            </a:r>
          </a:p>
        </p:txBody>
      </p:sp>
      <p:pic>
        <p:nvPicPr>
          <p:cNvPr id="2" name="Grafik 1">
            <a:extLst>
              <a:ext uri="{FF2B5EF4-FFF2-40B4-BE49-F238E27FC236}">
                <a16:creationId xmlns:a16="http://schemas.microsoft.com/office/drawing/2014/main" id="{CD9B02B6-3151-5D02-E60B-E1EF1248563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800" t="18995" r="22942" b="18761"/>
          <a:stretch/>
        </p:blipFill>
        <p:spPr bwMode="auto">
          <a:xfrm>
            <a:off x="2495883" y="1640391"/>
            <a:ext cx="7200234" cy="46458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8130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7D2F9E3-7635-71D1-16B4-69671BA7F706}"/>
              </a:ext>
            </a:extLst>
          </p:cNvPr>
          <p:cNvSpPr>
            <a:spLocks noGrp="1"/>
          </p:cNvSpPr>
          <p:nvPr>
            <p:ph type="body" sz="quarter" idx="12"/>
          </p:nvPr>
        </p:nvSpPr>
        <p:spPr/>
        <p:txBody>
          <a:bodyPr/>
          <a:lstStyle/>
          <a:p>
            <a:r>
              <a:rPr lang="de-CH" dirty="0"/>
              <a:t>Stakeholder </a:t>
            </a:r>
            <a:r>
              <a:rPr lang="de-CH" dirty="0" err="1"/>
              <a:t>Identification</a:t>
            </a:r>
            <a:endParaRPr lang="en-US" dirty="0"/>
          </a:p>
        </p:txBody>
      </p:sp>
      <p:sp>
        <p:nvSpPr>
          <p:cNvPr id="3" name="Textplatzhalter 2">
            <a:extLst>
              <a:ext uri="{FF2B5EF4-FFF2-40B4-BE49-F238E27FC236}">
                <a16:creationId xmlns:a16="http://schemas.microsoft.com/office/drawing/2014/main" id="{9F673C58-53D8-55C1-5C41-4A064DD34B17}"/>
              </a:ext>
            </a:extLst>
          </p:cNvPr>
          <p:cNvSpPr>
            <a:spLocks noGrp="1"/>
          </p:cNvSpPr>
          <p:nvPr>
            <p:ph type="body" sz="quarter" idx="14"/>
          </p:nvPr>
        </p:nvSpPr>
        <p:spPr/>
        <p:txBody>
          <a:bodyPr/>
          <a:lstStyle/>
          <a:p>
            <a:r>
              <a:rPr lang="de-CH" dirty="0"/>
              <a:t>Stakeholder </a:t>
            </a:r>
            <a:r>
              <a:rPr lang="de-CH" dirty="0" err="1"/>
              <a:t>Prioritization</a:t>
            </a:r>
            <a:endParaRPr lang="en-US" dirty="0"/>
          </a:p>
        </p:txBody>
      </p:sp>
      <p:sp>
        <p:nvSpPr>
          <p:cNvPr id="4" name="Textplatzhalter 3">
            <a:extLst>
              <a:ext uri="{FF2B5EF4-FFF2-40B4-BE49-F238E27FC236}">
                <a16:creationId xmlns:a16="http://schemas.microsoft.com/office/drawing/2014/main" id="{3BFDFC82-FC52-CAB3-B426-DBD495F5EA40}"/>
              </a:ext>
            </a:extLst>
          </p:cNvPr>
          <p:cNvSpPr>
            <a:spLocks noGrp="1"/>
          </p:cNvSpPr>
          <p:nvPr>
            <p:ph type="body" sz="quarter" idx="15"/>
          </p:nvPr>
        </p:nvSpPr>
        <p:spPr/>
        <p:txBody>
          <a:bodyPr/>
          <a:lstStyle/>
          <a:p>
            <a:endParaRPr lang="de-CH"/>
          </a:p>
        </p:txBody>
      </p:sp>
      <p:sp>
        <p:nvSpPr>
          <p:cNvPr id="5" name="Textplatzhalter 4">
            <a:extLst>
              <a:ext uri="{FF2B5EF4-FFF2-40B4-BE49-F238E27FC236}">
                <a16:creationId xmlns:a16="http://schemas.microsoft.com/office/drawing/2014/main" id="{DDC68AB3-EF86-1EB4-4423-9E477DEFAFCB}"/>
              </a:ext>
            </a:extLst>
          </p:cNvPr>
          <p:cNvSpPr>
            <a:spLocks noGrp="1"/>
          </p:cNvSpPr>
          <p:nvPr>
            <p:ph type="body" sz="quarter" idx="16"/>
          </p:nvPr>
        </p:nvSpPr>
        <p:spPr/>
        <p:txBody>
          <a:bodyPr/>
          <a:lstStyle/>
          <a:p>
            <a:endParaRPr lang="de-CH"/>
          </a:p>
        </p:txBody>
      </p:sp>
      <p:sp>
        <p:nvSpPr>
          <p:cNvPr id="6" name="Textplatzhalter 5">
            <a:extLst>
              <a:ext uri="{FF2B5EF4-FFF2-40B4-BE49-F238E27FC236}">
                <a16:creationId xmlns:a16="http://schemas.microsoft.com/office/drawing/2014/main" id="{BE7FCD70-2CCB-FE8B-E4A7-98481B1F69E8}"/>
              </a:ext>
            </a:extLst>
          </p:cNvPr>
          <p:cNvSpPr>
            <a:spLocks noGrp="1"/>
          </p:cNvSpPr>
          <p:nvPr>
            <p:ph type="body" sz="quarter" idx="17"/>
          </p:nvPr>
        </p:nvSpPr>
        <p:spPr/>
        <p:txBody>
          <a:bodyPr/>
          <a:lstStyle/>
          <a:p>
            <a:endParaRPr lang="de-CH"/>
          </a:p>
        </p:txBody>
      </p:sp>
      <p:sp>
        <p:nvSpPr>
          <p:cNvPr id="7" name="Textplatzhalter 6">
            <a:extLst>
              <a:ext uri="{FF2B5EF4-FFF2-40B4-BE49-F238E27FC236}">
                <a16:creationId xmlns:a16="http://schemas.microsoft.com/office/drawing/2014/main" id="{02D03CB5-3691-443C-107A-8590377BC458}"/>
              </a:ext>
            </a:extLst>
          </p:cNvPr>
          <p:cNvSpPr>
            <a:spLocks noGrp="1"/>
          </p:cNvSpPr>
          <p:nvPr>
            <p:ph type="body" sz="quarter" idx="18"/>
          </p:nvPr>
        </p:nvSpPr>
        <p:spPr/>
        <p:txBody>
          <a:bodyPr/>
          <a:lstStyle/>
          <a:p>
            <a:endParaRPr lang="de-CH"/>
          </a:p>
        </p:txBody>
      </p:sp>
      <p:sp>
        <p:nvSpPr>
          <p:cNvPr id="8" name="Textplatzhalter 7">
            <a:extLst>
              <a:ext uri="{FF2B5EF4-FFF2-40B4-BE49-F238E27FC236}">
                <a16:creationId xmlns:a16="http://schemas.microsoft.com/office/drawing/2014/main" id="{2D42A18D-24B8-D885-774A-62122321EA22}"/>
              </a:ext>
            </a:extLst>
          </p:cNvPr>
          <p:cNvSpPr>
            <a:spLocks noGrp="1"/>
          </p:cNvSpPr>
          <p:nvPr>
            <p:ph type="body" sz="quarter" idx="19"/>
          </p:nvPr>
        </p:nvSpPr>
        <p:spPr/>
        <p:txBody>
          <a:bodyPr/>
          <a:lstStyle/>
          <a:p>
            <a:endParaRPr lang="de-CH"/>
          </a:p>
        </p:txBody>
      </p:sp>
      <p:sp>
        <p:nvSpPr>
          <p:cNvPr id="9" name="Textplatzhalter 8">
            <a:extLst>
              <a:ext uri="{FF2B5EF4-FFF2-40B4-BE49-F238E27FC236}">
                <a16:creationId xmlns:a16="http://schemas.microsoft.com/office/drawing/2014/main" id="{EC24642E-1280-4734-AD1C-9D9D03C15782}"/>
              </a:ext>
            </a:extLst>
          </p:cNvPr>
          <p:cNvSpPr>
            <a:spLocks noGrp="1"/>
          </p:cNvSpPr>
          <p:nvPr>
            <p:ph type="body" sz="quarter" idx="20"/>
          </p:nvPr>
        </p:nvSpPr>
        <p:spPr/>
        <p:txBody>
          <a:bodyPr/>
          <a:lstStyle/>
          <a:p>
            <a:endParaRPr lang="de-CH"/>
          </a:p>
        </p:txBody>
      </p:sp>
      <p:sp>
        <p:nvSpPr>
          <p:cNvPr id="10" name="Titel 9">
            <a:extLst>
              <a:ext uri="{FF2B5EF4-FFF2-40B4-BE49-F238E27FC236}">
                <a16:creationId xmlns:a16="http://schemas.microsoft.com/office/drawing/2014/main" id="{53083116-A755-64F3-6E10-AA5D6B28C5C7}"/>
              </a:ext>
            </a:extLst>
          </p:cNvPr>
          <p:cNvSpPr>
            <a:spLocks noGrp="1"/>
          </p:cNvSpPr>
          <p:nvPr>
            <p:ph type="title"/>
          </p:nvPr>
        </p:nvSpPr>
        <p:spPr/>
        <p:txBody>
          <a:bodyPr/>
          <a:lstStyle/>
          <a:p>
            <a:r>
              <a:rPr lang="de-CH" dirty="0"/>
              <a:t>Content Chapter 2</a:t>
            </a:r>
          </a:p>
        </p:txBody>
      </p:sp>
    </p:spTree>
    <p:extLst>
      <p:ext uri="{BB962C8B-B14F-4D97-AF65-F5344CB8AC3E}">
        <p14:creationId xmlns:p14="http://schemas.microsoft.com/office/powerpoint/2010/main" val="4200864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err="1"/>
              <a:t>Introduction</a:t>
            </a:r>
            <a:endParaRPr lang="de-CH"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de-CH" dirty="0" err="1"/>
              <a:t>Structure</a:t>
            </a:r>
            <a:r>
              <a:rPr lang="de-CH" dirty="0"/>
              <a:t> </a:t>
            </a:r>
            <a:r>
              <a:rPr lang="de-CH" dirty="0" err="1"/>
              <a:t>of</a:t>
            </a:r>
            <a:r>
              <a:rPr lang="de-CH" dirty="0"/>
              <a:t> </a:t>
            </a:r>
            <a:r>
              <a:rPr lang="de-CH" dirty="0" err="1"/>
              <a:t>the</a:t>
            </a:r>
            <a:r>
              <a:rPr lang="de-CH" dirty="0"/>
              <a:t> Stakeholder Analysis</a:t>
            </a:r>
            <a:endParaRPr lang="en-US" dirty="0"/>
          </a:p>
        </p:txBody>
      </p:sp>
      <p:sp>
        <p:nvSpPr>
          <p:cNvPr id="7" name="Rechteck: abgerundete Ecken 6">
            <a:extLst>
              <a:ext uri="{FF2B5EF4-FFF2-40B4-BE49-F238E27FC236}">
                <a16:creationId xmlns:a16="http://schemas.microsoft.com/office/drawing/2014/main" id="{C8A91206-A0E0-C104-8E4A-2FB9A0AEC029}"/>
              </a:ext>
            </a:extLst>
          </p:cNvPr>
          <p:cNvSpPr/>
          <p:nvPr/>
        </p:nvSpPr>
        <p:spPr bwMode="auto">
          <a:xfrm>
            <a:off x="551384" y="1824480"/>
            <a:ext cx="2298504" cy="4032000"/>
          </a:xfrm>
          <a:prstGeom prst="roundRect">
            <a:avLst>
              <a:gd name="adj" fmla="val 10302"/>
            </a:avLst>
          </a:prstGeom>
          <a:solidFill>
            <a:schemeClr val="bg1"/>
          </a:solidFill>
          <a:ln w="9525" cap="flat" cmpd="sng" algn="ctr">
            <a:solidFill>
              <a:srgbClr val="1F4E79"/>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a:ln>
                <a:noFill/>
              </a:ln>
              <a:solidFill>
                <a:schemeClr val="tx2"/>
              </a:solidFill>
              <a:effectLst/>
              <a:latin typeface="Arial" charset="0"/>
            </a:endParaRPr>
          </a:p>
        </p:txBody>
      </p:sp>
      <p:sp>
        <p:nvSpPr>
          <p:cNvPr id="11" name="Textplatzhalter 1">
            <a:extLst>
              <a:ext uri="{FF2B5EF4-FFF2-40B4-BE49-F238E27FC236}">
                <a16:creationId xmlns:a16="http://schemas.microsoft.com/office/drawing/2014/main" id="{6842FD78-7A63-EFCF-4F34-9A1FA9ADDC66}"/>
              </a:ext>
            </a:extLst>
          </p:cNvPr>
          <p:cNvSpPr txBox="1">
            <a:spLocks/>
          </p:cNvSpPr>
          <p:nvPr/>
        </p:nvSpPr>
        <p:spPr>
          <a:xfrm>
            <a:off x="829320" y="1991520"/>
            <a:ext cx="1709100" cy="57600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sz="1300" b="1" dirty="0">
                <a:solidFill>
                  <a:srgbClr val="1F4E79"/>
                </a:solidFill>
              </a:rPr>
              <a:t>Chapter 1:</a:t>
            </a:r>
          </a:p>
          <a:p>
            <a:pPr lvl="1" algn="ctr">
              <a:spcAft>
                <a:spcPts val="400"/>
              </a:spcAft>
              <a:buClr>
                <a:srgbClr val="1F4E79"/>
              </a:buClr>
              <a:buNone/>
            </a:pPr>
            <a:r>
              <a:rPr lang="en-US" sz="1300" dirty="0">
                <a:solidFill>
                  <a:srgbClr val="1F4E79"/>
                </a:solidFill>
              </a:rPr>
              <a:t>Initialization</a:t>
            </a:r>
          </a:p>
        </p:txBody>
      </p:sp>
      <p:sp>
        <p:nvSpPr>
          <p:cNvPr id="12" name="Textplatzhalter 1">
            <a:extLst>
              <a:ext uri="{FF2B5EF4-FFF2-40B4-BE49-F238E27FC236}">
                <a16:creationId xmlns:a16="http://schemas.microsoft.com/office/drawing/2014/main" id="{BD559954-414C-9483-E170-95F81ECA1335}"/>
              </a:ext>
            </a:extLst>
          </p:cNvPr>
          <p:cNvSpPr txBox="1">
            <a:spLocks/>
          </p:cNvSpPr>
          <p:nvPr/>
        </p:nvSpPr>
        <p:spPr>
          <a:xfrm>
            <a:off x="624000" y="2889000"/>
            <a:ext cx="2225888" cy="278748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spcAft>
                <a:spcPts val="400"/>
              </a:spcAft>
              <a:buClr>
                <a:srgbClr val="1F4E79"/>
              </a:buClr>
              <a:buNone/>
            </a:pPr>
            <a:r>
              <a:rPr lang="en-US" sz="1200" b="1" dirty="0">
                <a:solidFill>
                  <a:schemeClr val="tx1"/>
                </a:solidFill>
              </a:rPr>
              <a:t>Initialization &amp; Preparation</a:t>
            </a:r>
          </a:p>
          <a:p>
            <a:pPr marL="171450" lvl="1" indent="-171450">
              <a:spcAft>
                <a:spcPts val="400"/>
              </a:spcAft>
              <a:buClr>
                <a:srgbClr val="1F4E79"/>
              </a:buClr>
            </a:pPr>
            <a:r>
              <a:rPr lang="en-US" sz="1200" dirty="0">
                <a:solidFill>
                  <a:schemeClr val="tx1"/>
                </a:solidFill>
              </a:rPr>
              <a:t>Team Set-up</a:t>
            </a:r>
          </a:p>
          <a:p>
            <a:pPr marL="171450" lvl="1" indent="-171450">
              <a:spcAft>
                <a:spcPts val="400"/>
              </a:spcAft>
              <a:buClr>
                <a:srgbClr val="1F4E79"/>
              </a:buClr>
            </a:pPr>
            <a:r>
              <a:rPr lang="en-US" sz="1200" dirty="0">
                <a:solidFill>
                  <a:schemeClr val="tx1"/>
                </a:solidFill>
              </a:rPr>
              <a:t>Definition of Objectives</a:t>
            </a:r>
          </a:p>
          <a:p>
            <a:pPr marL="171450" lvl="1" indent="-171450">
              <a:spcAft>
                <a:spcPts val="400"/>
              </a:spcAft>
              <a:buClr>
                <a:srgbClr val="1F4E79"/>
              </a:buClr>
            </a:pPr>
            <a:r>
              <a:rPr lang="en-US" sz="1200" dirty="0">
                <a:solidFill>
                  <a:schemeClr val="tx1"/>
                </a:solidFill>
              </a:rPr>
              <a:t>Information Gathering</a:t>
            </a:r>
          </a:p>
          <a:p>
            <a:pPr lvl="1">
              <a:spcAft>
                <a:spcPts val="400"/>
              </a:spcAft>
              <a:buClr>
                <a:srgbClr val="1F4E79"/>
              </a:buClr>
              <a:buNone/>
            </a:pPr>
            <a:endParaRPr lang="en-US" sz="1200" dirty="0">
              <a:solidFill>
                <a:schemeClr val="tx1"/>
              </a:solidFill>
            </a:endParaRPr>
          </a:p>
          <a:p>
            <a:pPr lvl="1">
              <a:spcAft>
                <a:spcPts val="400"/>
              </a:spcAft>
              <a:buClr>
                <a:srgbClr val="1F4E79"/>
              </a:buClr>
              <a:buNone/>
            </a:pPr>
            <a:r>
              <a:rPr lang="en-US" sz="1200" b="1" dirty="0">
                <a:solidFill>
                  <a:schemeClr val="tx1"/>
                </a:solidFill>
              </a:rPr>
              <a:t>Context Analysis:</a:t>
            </a:r>
          </a:p>
          <a:p>
            <a:pPr marL="171450" lvl="1" indent="-171450">
              <a:spcAft>
                <a:spcPts val="400"/>
              </a:spcAft>
              <a:buClr>
                <a:srgbClr val="1F4E79"/>
              </a:buClr>
            </a:pPr>
            <a:r>
              <a:rPr lang="en-US" sz="1200" dirty="0">
                <a:solidFill>
                  <a:schemeClr val="tx1"/>
                </a:solidFill>
              </a:rPr>
              <a:t>Scope Definition</a:t>
            </a:r>
          </a:p>
          <a:p>
            <a:pPr marL="171450" lvl="1" indent="-171450">
              <a:spcAft>
                <a:spcPts val="400"/>
              </a:spcAft>
              <a:buClr>
                <a:srgbClr val="1F4E79"/>
              </a:buClr>
            </a:pPr>
            <a:r>
              <a:rPr lang="en-US" sz="1200" dirty="0">
                <a:solidFill>
                  <a:schemeClr val="tx1"/>
                </a:solidFill>
              </a:rPr>
              <a:t>Supply Chain Performance</a:t>
            </a:r>
          </a:p>
          <a:p>
            <a:pPr marL="171450" lvl="1" indent="-171450">
              <a:spcAft>
                <a:spcPts val="400"/>
              </a:spcAft>
              <a:buClr>
                <a:srgbClr val="1F4E79"/>
              </a:buClr>
            </a:pPr>
            <a:r>
              <a:rPr lang="en-US" sz="1200" dirty="0">
                <a:solidFill>
                  <a:schemeClr val="tx1"/>
                </a:solidFill>
              </a:rPr>
              <a:t>Supply Chain Mapping</a:t>
            </a:r>
          </a:p>
        </p:txBody>
      </p:sp>
      <p:cxnSp>
        <p:nvCxnSpPr>
          <p:cNvPr id="14" name="Gerader Verbinder 13">
            <a:extLst>
              <a:ext uri="{FF2B5EF4-FFF2-40B4-BE49-F238E27FC236}">
                <a16:creationId xmlns:a16="http://schemas.microsoft.com/office/drawing/2014/main" id="{9EF38EC8-19CE-4D01-C8F8-528199CCE52A}"/>
              </a:ext>
            </a:extLst>
          </p:cNvPr>
          <p:cNvCxnSpPr>
            <a:cxnSpLocks/>
          </p:cNvCxnSpPr>
          <p:nvPr/>
        </p:nvCxnSpPr>
        <p:spPr bwMode="auto">
          <a:xfrm>
            <a:off x="551384" y="2709000"/>
            <a:ext cx="2298504" cy="0"/>
          </a:xfrm>
          <a:prstGeom prst="line">
            <a:avLst/>
          </a:prstGeom>
          <a:solidFill>
            <a:schemeClr val="accent1"/>
          </a:solidFill>
          <a:ln w="12700" cap="flat" cmpd="sng" algn="ctr">
            <a:solidFill>
              <a:srgbClr val="1F4E79"/>
            </a:solidFill>
            <a:prstDash val="dash"/>
            <a:round/>
            <a:headEnd type="none" w="med" len="med"/>
            <a:tailEnd type="none" w="med" len="med"/>
          </a:ln>
          <a:effectLst/>
        </p:spPr>
      </p:cxnSp>
      <p:sp>
        <p:nvSpPr>
          <p:cNvPr id="16" name="Rechteck: abgerundete Ecken 15">
            <a:extLst>
              <a:ext uri="{FF2B5EF4-FFF2-40B4-BE49-F238E27FC236}">
                <a16:creationId xmlns:a16="http://schemas.microsoft.com/office/drawing/2014/main" id="{54C7B9A2-A230-F54C-B89F-8E3623F43993}"/>
              </a:ext>
            </a:extLst>
          </p:cNvPr>
          <p:cNvSpPr/>
          <p:nvPr/>
        </p:nvSpPr>
        <p:spPr bwMode="auto">
          <a:xfrm>
            <a:off x="3477856" y="1839024"/>
            <a:ext cx="2298504" cy="4032000"/>
          </a:xfrm>
          <a:prstGeom prst="roundRect">
            <a:avLst>
              <a:gd name="adj" fmla="val 10302"/>
            </a:avLst>
          </a:prstGeom>
          <a:solidFill>
            <a:schemeClr val="bg1"/>
          </a:solidFill>
          <a:ln w="9525" cap="flat" cmpd="sng" algn="ctr">
            <a:solidFill>
              <a:srgbClr val="1F4E79"/>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a:ln>
                <a:noFill/>
              </a:ln>
              <a:solidFill>
                <a:schemeClr val="tx2"/>
              </a:solidFill>
              <a:effectLst/>
              <a:latin typeface="Arial" charset="0"/>
            </a:endParaRPr>
          </a:p>
        </p:txBody>
      </p:sp>
      <p:sp>
        <p:nvSpPr>
          <p:cNvPr id="17" name="Textplatzhalter 1">
            <a:extLst>
              <a:ext uri="{FF2B5EF4-FFF2-40B4-BE49-F238E27FC236}">
                <a16:creationId xmlns:a16="http://schemas.microsoft.com/office/drawing/2014/main" id="{CBB4F8F2-7B97-8138-B80E-2982EC399F01}"/>
              </a:ext>
            </a:extLst>
          </p:cNvPr>
          <p:cNvSpPr txBox="1">
            <a:spLocks/>
          </p:cNvSpPr>
          <p:nvPr/>
        </p:nvSpPr>
        <p:spPr>
          <a:xfrm>
            <a:off x="3477854" y="1991520"/>
            <a:ext cx="2309820" cy="57600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sz="1300" b="1" dirty="0">
                <a:solidFill>
                  <a:srgbClr val="1F4E79"/>
                </a:solidFill>
              </a:rPr>
              <a:t>Chapter 2:</a:t>
            </a:r>
          </a:p>
          <a:p>
            <a:pPr lvl="1" algn="ctr">
              <a:spcAft>
                <a:spcPts val="400"/>
              </a:spcAft>
              <a:buClr>
                <a:srgbClr val="1F4E79"/>
              </a:buClr>
              <a:buNone/>
            </a:pPr>
            <a:r>
              <a:rPr lang="en-US" sz="1300" dirty="0">
                <a:solidFill>
                  <a:srgbClr val="1F4E79"/>
                </a:solidFill>
              </a:rPr>
              <a:t>Stakeholder Identification</a:t>
            </a:r>
          </a:p>
        </p:txBody>
      </p:sp>
      <p:sp>
        <p:nvSpPr>
          <p:cNvPr id="18" name="Textplatzhalter 1">
            <a:extLst>
              <a:ext uri="{FF2B5EF4-FFF2-40B4-BE49-F238E27FC236}">
                <a16:creationId xmlns:a16="http://schemas.microsoft.com/office/drawing/2014/main" id="{6FB07EED-7C2A-FCFE-301C-E88CE6B73867}"/>
              </a:ext>
            </a:extLst>
          </p:cNvPr>
          <p:cNvSpPr txBox="1">
            <a:spLocks/>
          </p:cNvSpPr>
          <p:nvPr/>
        </p:nvSpPr>
        <p:spPr>
          <a:xfrm>
            <a:off x="3550472" y="2903544"/>
            <a:ext cx="2225888" cy="278748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spcAft>
                <a:spcPts val="400"/>
              </a:spcAft>
              <a:buClr>
                <a:srgbClr val="1F4E79"/>
              </a:buClr>
              <a:buNone/>
            </a:pPr>
            <a:r>
              <a:rPr lang="en-US" sz="1200" b="1" dirty="0">
                <a:solidFill>
                  <a:schemeClr val="tx1"/>
                </a:solidFill>
              </a:rPr>
              <a:t>Stakeholder Identification</a:t>
            </a:r>
          </a:p>
          <a:p>
            <a:pPr marL="171450" lvl="1" indent="-171450">
              <a:spcAft>
                <a:spcPts val="400"/>
              </a:spcAft>
              <a:buClr>
                <a:srgbClr val="1F4E79"/>
              </a:buClr>
            </a:pPr>
            <a:r>
              <a:rPr lang="en-US" sz="1200" dirty="0">
                <a:solidFill>
                  <a:schemeClr val="tx1"/>
                </a:solidFill>
              </a:rPr>
              <a:t>Brainstorming the Stakeholders</a:t>
            </a:r>
          </a:p>
          <a:p>
            <a:pPr marL="171450" lvl="1" indent="-171450">
              <a:spcAft>
                <a:spcPts val="400"/>
              </a:spcAft>
              <a:buClr>
                <a:srgbClr val="1F4E79"/>
              </a:buClr>
            </a:pPr>
            <a:r>
              <a:rPr lang="en-US" sz="1200" dirty="0">
                <a:solidFill>
                  <a:schemeClr val="tx1"/>
                </a:solidFill>
              </a:rPr>
              <a:t>Crosscheck with Stakeholder Map</a:t>
            </a:r>
          </a:p>
          <a:p>
            <a:pPr lvl="1">
              <a:spcAft>
                <a:spcPts val="400"/>
              </a:spcAft>
              <a:buClr>
                <a:srgbClr val="1F4E79"/>
              </a:buClr>
              <a:buNone/>
            </a:pPr>
            <a:endParaRPr lang="en-US" sz="1200" dirty="0">
              <a:solidFill>
                <a:schemeClr val="tx1"/>
              </a:solidFill>
            </a:endParaRPr>
          </a:p>
          <a:p>
            <a:pPr lvl="1">
              <a:spcAft>
                <a:spcPts val="400"/>
              </a:spcAft>
              <a:buClr>
                <a:srgbClr val="1F4E79"/>
              </a:buClr>
              <a:buNone/>
            </a:pPr>
            <a:r>
              <a:rPr lang="en-US" sz="1200" b="1" dirty="0">
                <a:solidFill>
                  <a:schemeClr val="tx1"/>
                </a:solidFill>
              </a:rPr>
              <a:t>Stakeholder Prioritization</a:t>
            </a:r>
          </a:p>
          <a:p>
            <a:pPr marL="171450" lvl="1" indent="-171450">
              <a:spcAft>
                <a:spcPts val="400"/>
              </a:spcAft>
              <a:buClr>
                <a:srgbClr val="1F4E79"/>
              </a:buClr>
            </a:pPr>
            <a:r>
              <a:rPr lang="en-US" sz="1200" dirty="0">
                <a:solidFill>
                  <a:schemeClr val="tx1"/>
                </a:solidFill>
              </a:rPr>
              <a:t>Important Stakeholders</a:t>
            </a:r>
          </a:p>
          <a:p>
            <a:pPr marL="171450" lvl="1" indent="-171450">
              <a:spcAft>
                <a:spcPts val="400"/>
              </a:spcAft>
              <a:buClr>
                <a:srgbClr val="1F4E79"/>
              </a:buClr>
            </a:pPr>
            <a:r>
              <a:rPr lang="en-US" sz="1200" dirty="0">
                <a:solidFill>
                  <a:schemeClr val="tx1"/>
                </a:solidFill>
              </a:rPr>
              <a:t>Power Interest Matrix</a:t>
            </a:r>
          </a:p>
        </p:txBody>
      </p:sp>
      <p:cxnSp>
        <p:nvCxnSpPr>
          <p:cNvPr id="19" name="Gerader Verbinder 18">
            <a:extLst>
              <a:ext uri="{FF2B5EF4-FFF2-40B4-BE49-F238E27FC236}">
                <a16:creationId xmlns:a16="http://schemas.microsoft.com/office/drawing/2014/main" id="{6E1D41D2-9031-1367-3083-39CCC63C1D43}"/>
              </a:ext>
            </a:extLst>
          </p:cNvPr>
          <p:cNvCxnSpPr>
            <a:cxnSpLocks/>
          </p:cNvCxnSpPr>
          <p:nvPr/>
        </p:nvCxnSpPr>
        <p:spPr bwMode="auto">
          <a:xfrm>
            <a:off x="3477856" y="2723544"/>
            <a:ext cx="2298504" cy="0"/>
          </a:xfrm>
          <a:prstGeom prst="line">
            <a:avLst/>
          </a:prstGeom>
          <a:solidFill>
            <a:schemeClr val="accent1"/>
          </a:solidFill>
          <a:ln w="12700" cap="flat" cmpd="sng" algn="ctr">
            <a:solidFill>
              <a:srgbClr val="1F4E79"/>
            </a:solidFill>
            <a:prstDash val="dash"/>
            <a:round/>
            <a:headEnd type="none" w="med" len="med"/>
            <a:tailEnd type="none" w="med" len="med"/>
          </a:ln>
          <a:effectLst/>
        </p:spPr>
      </p:cxnSp>
      <p:sp>
        <p:nvSpPr>
          <p:cNvPr id="20" name="Rechteck: abgerundete Ecken 19">
            <a:extLst>
              <a:ext uri="{FF2B5EF4-FFF2-40B4-BE49-F238E27FC236}">
                <a16:creationId xmlns:a16="http://schemas.microsoft.com/office/drawing/2014/main" id="{BDBF07D5-551A-F6B1-6DB2-27EB889C7C51}"/>
              </a:ext>
            </a:extLst>
          </p:cNvPr>
          <p:cNvSpPr/>
          <p:nvPr/>
        </p:nvSpPr>
        <p:spPr bwMode="auto">
          <a:xfrm>
            <a:off x="6415642" y="1839024"/>
            <a:ext cx="2298504" cy="4032000"/>
          </a:xfrm>
          <a:prstGeom prst="roundRect">
            <a:avLst>
              <a:gd name="adj" fmla="val 10302"/>
            </a:avLst>
          </a:prstGeom>
          <a:solidFill>
            <a:schemeClr val="bg1"/>
          </a:solidFill>
          <a:ln w="9525" cap="flat" cmpd="sng" algn="ctr">
            <a:solidFill>
              <a:srgbClr val="1F4E79"/>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a:ln>
                <a:noFill/>
              </a:ln>
              <a:solidFill>
                <a:schemeClr val="tx2"/>
              </a:solidFill>
              <a:effectLst/>
              <a:latin typeface="Arial" charset="0"/>
            </a:endParaRPr>
          </a:p>
        </p:txBody>
      </p:sp>
      <p:sp>
        <p:nvSpPr>
          <p:cNvPr id="21" name="Textplatzhalter 1">
            <a:extLst>
              <a:ext uri="{FF2B5EF4-FFF2-40B4-BE49-F238E27FC236}">
                <a16:creationId xmlns:a16="http://schemas.microsoft.com/office/drawing/2014/main" id="{C0DB248E-6BA7-BF91-7017-DB801CD227AF}"/>
              </a:ext>
            </a:extLst>
          </p:cNvPr>
          <p:cNvSpPr txBox="1">
            <a:spLocks/>
          </p:cNvSpPr>
          <p:nvPr/>
        </p:nvSpPr>
        <p:spPr>
          <a:xfrm>
            <a:off x="6415642" y="1993284"/>
            <a:ext cx="2287188" cy="57600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sz="1300" b="1" dirty="0">
                <a:solidFill>
                  <a:srgbClr val="1F4E79"/>
                </a:solidFill>
              </a:rPr>
              <a:t>Chapter 3:</a:t>
            </a:r>
          </a:p>
          <a:p>
            <a:pPr lvl="1" algn="ctr">
              <a:spcAft>
                <a:spcPts val="400"/>
              </a:spcAft>
              <a:buClr>
                <a:srgbClr val="1F4E79"/>
              </a:buClr>
              <a:buNone/>
            </a:pPr>
            <a:r>
              <a:rPr lang="en-US" sz="1300" dirty="0">
                <a:solidFill>
                  <a:srgbClr val="1F4E79"/>
                </a:solidFill>
              </a:rPr>
              <a:t>Requirements Identification</a:t>
            </a:r>
          </a:p>
        </p:txBody>
      </p:sp>
      <p:sp>
        <p:nvSpPr>
          <p:cNvPr id="22" name="Textplatzhalter 1">
            <a:extLst>
              <a:ext uri="{FF2B5EF4-FFF2-40B4-BE49-F238E27FC236}">
                <a16:creationId xmlns:a16="http://schemas.microsoft.com/office/drawing/2014/main" id="{9195D9C8-8A25-8E82-B72C-B4428B40C81E}"/>
              </a:ext>
            </a:extLst>
          </p:cNvPr>
          <p:cNvSpPr txBox="1">
            <a:spLocks/>
          </p:cNvSpPr>
          <p:nvPr/>
        </p:nvSpPr>
        <p:spPr>
          <a:xfrm>
            <a:off x="6488258" y="2903544"/>
            <a:ext cx="2225888" cy="278748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171450" lvl="1" indent="-171450">
              <a:spcAft>
                <a:spcPts val="400"/>
              </a:spcAft>
              <a:buClr>
                <a:srgbClr val="1F4E79"/>
              </a:buClr>
            </a:pPr>
            <a:r>
              <a:rPr lang="en-US" sz="1200" dirty="0">
                <a:solidFill>
                  <a:schemeClr val="tx1"/>
                </a:solidFill>
              </a:rPr>
              <a:t>Identification of Existing Knowledge</a:t>
            </a:r>
          </a:p>
          <a:p>
            <a:pPr marL="171450" lvl="1" indent="-171450">
              <a:spcAft>
                <a:spcPts val="400"/>
              </a:spcAft>
              <a:buClr>
                <a:srgbClr val="1F4E79"/>
              </a:buClr>
            </a:pPr>
            <a:r>
              <a:rPr lang="en-US" sz="1200" dirty="0">
                <a:solidFill>
                  <a:schemeClr val="tx1"/>
                </a:solidFill>
              </a:rPr>
              <a:t>Introduction to Stakeholder Requirements</a:t>
            </a:r>
          </a:p>
          <a:p>
            <a:pPr marL="171450" lvl="1" indent="-171450">
              <a:spcAft>
                <a:spcPts val="400"/>
              </a:spcAft>
              <a:buClr>
                <a:srgbClr val="1F4E79"/>
              </a:buClr>
            </a:pPr>
            <a:r>
              <a:rPr lang="en-US" sz="1200" dirty="0">
                <a:solidFill>
                  <a:schemeClr val="tx1"/>
                </a:solidFill>
              </a:rPr>
              <a:t>Key Insights from Research</a:t>
            </a:r>
          </a:p>
          <a:p>
            <a:pPr marL="171450" lvl="1" indent="-171450">
              <a:spcAft>
                <a:spcPts val="400"/>
              </a:spcAft>
              <a:buClr>
                <a:srgbClr val="1F4E79"/>
              </a:buClr>
            </a:pPr>
            <a:r>
              <a:rPr lang="en-US" sz="1200" dirty="0">
                <a:solidFill>
                  <a:schemeClr val="tx1"/>
                </a:solidFill>
              </a:rPr>
              <a:t>Data Gathering</a:t>
            </a:r>
          </a:p>
          <a:p>
            <a:pPr marL="171450" lvl="1" indent="-171450">
              <a:spcAft>
                <a:spcPts val="400"/>
              </a:spcAft>
              <a:buClr>
                <a:srgbClr val="1F4E79"/>
              </a:buClr>
            </a:pPr>
            <a:r>
              <a:rPr lang="en-US" sz="1200" dirty="0">
                <a:solidFill>
                  <a:schemeClr val="tx1"/>
                </a:solidFill>
              </a:rPr>
              <a:t>Evaluation &amp; Prioritization</a:t>
            </a:r>
          </a:p>
        </p:txBody>
      </p:sp>
      <p:cxnSp>
        <p:nvCxnSpPr>
          <p:cNvPr id="23" name="Gerader Verbinder 22">
            <a:extLst>
              <a:ext uri="{FF2B5EF4-FFF2-40B4-BE49-F238E27FC236}">
                <a16:creationId xmlns:a16="http://schemas.microsoft.com/office/drawing/2014/main" id="{5A53F30D-E202-398B-475B-276B16A264B6}"/>
              </a:ext>
            </a:extLst>
          </p:cNvPr>
          <p:cNvCxnSpPr>
            <a:cxnSpLocks/>
          </p:cNvCxnSpPr>
          <p:nvPr/>
        </p:nvCxnSpPr>
        <p:spPr bwMode="auto">
          <a:xfrm>
            <a:off x="6415642" y="2723544"/>
            <a:ext cx="2298504" cy="0"/>
          </a:xfrm>
          <a:prstGeom prst="line">
            <a:avLst/>
          </a:prstGeom>
          <a:solidFill>
            <a:schemeClr val="accent1"/>
          </a:solidFill>
          <a:ln w="12700" cap="flat" cmpd="sng" algn="ctr">
            <a:solidFill>
              <a:srgbClr val="1F4E79"/>
            </a:solidFill>
            <a:prstDash val="dash"/>
            <a:round/>
            <a:headEnd type="none" w="med" len="med"/>
            <a:tailEnd type="none" w="med" len="med"/>
          </a:ln>
          <a:effectLst/>
        </p:spPr>
      </p:cxnSp>
      <p:sp>
        <p:nvSpPr>
          <p:cNvPr id="24" name="Rechteck: abgerundete Ecken 23">
            <a:extLst>
              <a:ext uri="{FF2B5EF4-FFF2-40B4-BE49-F238E27FC236}">
                <a16:creationId xmlns:a16="http://schemas.microsoft.com/office/drawing/2014/main" id="{4E814B1E-3D6C-59D9-247F-DDF59EE0E2AF}"/>
              </a:ext>
            </a:extLst>
          </p:cNvPr>
          <p:cNvSpPr/>
          <p:nvPr/>
        </p:nvSpPr>
        <p:spPr bwMode="auto">
          <a:xfrm>
            <a:off x="9342112" y="1839024"/>
            <a:ext cx="2298504" cy="4032000"/>
          </a:xfrm>
          <a:prstGeom prst="roundRect">
            <a:avLst>
              <a:gd name="adj" fmla="val 10302"/>
            </a:avLst>
          </a:prstGeom>
          <a:solidFill>
            <a:schemeClr val="bg1"/>
          </a:solidFill>
          <a:ln w="9525" cap="flat" cmpd="sng" algn="ctr">
            <a:solidFill>
              <a:srgbClr val="1F4E79"/>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a:ln>
                <a:noFill/>
              </a:ln>
              <a:solidFill>
                <a:schemeClr val="tx2"/>
              </a:solidFill>
              <a:effectLst/>
              <a:latin typeface="Arial" charset="0"/>
            </a:endParaRPr>
          </a:p>
        </p:txBody>
      </p:sp>
      <p:sp>
        <p:nvSpPr>
          <p:cNvPr id="25" name="Textplatzhalter 1">
            <a:extLst>
              <a:ext uri="{FF2B5EF4-FFF2-40B4-BE49-F238E27FC236}">
                <a16:creationId xmlns:a16="http://schemas.microsoft.com/office/drawing/2014/main" id="{B021725D-5CDF-1D75-8AAF-4C79593BFC08}"/>
              </a:ext>
            </a:extLst>
          </p:cNvPr>
          <p:cNvSpPr txBox="1">
            <a:spLocks/>
          </p:cNvSpPr>
          <p:nvPr/>
        </p:nvSpPr>
        <p:spPr>
          <a:xfrm>
            <a:off x="9353428" y="1993284"/>
            <a:ext cx="2287188" cy="57600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lvl="1" algn="ctr">
              <a:spcAft>
                <a:spcPts val="400"/>
              </a:spcAft>
              <a:buClr>
                <a:srgbClr val="1F4E79"/>
              </a:buClr>
              <a:buNone/>
            </a:pPr>
            <a:r>
              <a:rPr lang="en-US" sz="1300" b="1" dirty="0">
                <a:solidFill>
                  <a:srgbClr val="1F4E79"/>
                </a:solidFill>
              </a:rPr>
              <a:t>Chapter 4:</a:t>
            </a:r>
          </a:p>
          <a:p>
            <a:pPr lvl="1" algn="ctr">
              <a:spcAft>
                <a:spcPts val="400"/>
              </a:spcAft>
              <a:buClr>
                <a:srgbClr val="1F4E79"/>
              </a:buClr>
              <a:buNone/>
            </a:pPr>
            <a:r>
              <a:rPr lang="en-US" sz="1300" dirty="0">
                <a:solidFill>
                  <a:srgbClr val="1F4E79"/>
                </a:solidFill>
              </a:rPr>
              <a:t>Strategy Development</a:t>
            </a:r>
          </a:p>
        </p:txBody>
      </p:sp>
      <p:sp>
        <p:nvSpPr>
          <p:cNvPr id="26" name="Textplatzhalter 1">
            <a:extLst>
              <a:ext uri="{FF2B5EF4-FFF2-40B4-BE49-F238E27FC236}">
                <a16:creationId xmlns:a16="http://schemas.microsoft.com/office/drawing/2014/main" id="{D16EC3CF-6440-9149-66F5-C5C295268510}"/>
              </a:ext>
            </a:extLst>
          </p:cNvPr>
          <p:cNvSpPr txBox="1">
            <a:spLocks/>
          </p:cNvSpPr>
          <p:nvPr/>
        </p:nvSpPr>
        <p:spPr>
          <a:xfrm>
            <a:off x="9414728" y="2903544"/>
            <a:ext cx="2225888" cy="278748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171450" lvl="1" indent="-171450">
              <a:spcAft>
                <a:spcPts val="400"/>
              </a:spcAft>
              <a:buClr>
                <a:srgbClr val="1F4E79"/>
              </a:buClr>
            </a:pPr>
            <a:r>
              <a:rPr lang="en-US" sz="1200" dirty="0">
                <a:solidFill>
                  <a:schemeClr val="tx1"/>
                </a:solidFill>
              </a:rPr>
              <a:t>Development of a Roadmap</a:t>
            </a:r>
          </a:p>
          <a:p>
            <a:pPr marL="171450" lvl="1" indent="-171450">
              <a:spcAft>
                <a:spcPts val="400"/>
              </a:spcAft>
              <a:buClr>
                <a:srgbClr val="1F4E79"/>
              </a:buClr>
            </a:pPr>
            <a:r>
              <a:rPr lang="en-US" sz="1200" dirty="0">
                <a:solidFill>
                  <a:schemeClr val="tx1"/>
                </a:solidFill>
              </a:rPr>
              <a:t>Development of a Viable Supply Chain</a:t>
            </a:r>
          </a:p>
          <a:p>
            <a:pPr marL="171450" lvl="1" indent="-171450">
              <a:spcAft>
                <a:spcPts val="400"/>
              </a:spcAft>
              <a:buClr>
                <a:srgbClr val="1F4E79"/>
              </a:buClr>
            </a:pPr>
            <a:r>
              <a:rPr lang="en-US" sz="1200" dirty="0">
                <a:solidFill>
                  <a:schemeClr val="tx1"/>
                </a:solidFill>
              </a:rPr>
              <a:t>Identification of Synergies between Efficiency, Resilience &amp; Sustainability</a:t>
            </a:r>
          </a:p>
        </p:txBody>
      </p:sp>
      <p:cxnSp>
        <p:nvCxnSpPr>
          <p:cNvPr id="27" name="Gerader Verbinder 26">
            <a:extLst>
              <a:ext uri="{FF2B5EF4-FFF2-40B4-BE49-F238E27FC236}">
                <a16:creationId xmlns:a16="http://schemas.microsoft.com/office/drawing/2014/main" id="{9514CC33-3031-58C8-8D1C-2C580C82A465}"/>
              </a:ext>
            </a:extLst>
          </p:cNvPr>
          <p:cNvCxnSpPr>
            <a:cxnSpLocks/>
          </p:cNvCxnSpPr>
          <p:nvPr/>
        </p:nvCxnSpPr>
        <p:spPr bwMode="auto">
          <a:xfrm>
            <a:off x="9342112" y="2723544"/>
            <a:ext cx="2298504" cy="0"/>
          </a:xfrm>
          <a:prstGeom prst="line">
            <a:avLst/>
          </a:prstGeom>
          <a:solidFill>
            <a:schemeClr val="accent1"/>
          </a:solidFill>
          <a:ln w="12700" cap="flat" cmpd="sng" algn="ctr">
            <a:solidFill>
              <a:srgbClr val="1F4E79"/>
            </a:solidFill>
            <a:prstDash val="dash"/>
            <a:round/>
            <a:headEnd type="none" w="med" len="med"/>
            <a:tailEnd type="none" w="med" len="med"/>
          </a:ln>
          <a:effectLst/>
        </p:spPr>
      </p:cxnSp>
    </p:spTree>
    <p:extLst>
      <p:ext uri="{BB962C8B-B14F-4D97-AF65-F5344CB8AC3E}">
        <p14:creationId xmlns:p14="http://schemas.microsoft.com/office/powerpoint/2010/main" val="149809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23F607-2BE7-09B0-A52B-5FC668A341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7" name="Object 6" hidden="1">
                        <a:extLst>
                          <a:ext uri="{FF2B5EF4-FFF2-40B4-BE49-F238E27FC236}">
                            <a16:creationId xmlns:a16="http://schemas.microsoft.com/office/drawing/2014/main" id="{3423F607-2BE7-09B0-A52B-5FC668A341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560C4A9-DBBE-E6FB-8A4B-865A1D0ACC54}"/>
              </a:ext>
            </a:extLst>
          </p:cNvPr>
          <p:cNvSpPr>
            <a:spLocks noGrp="1"/>
          </p:cNvSpPr>
          <p:nvPr>
            <p:ph type="body" sz="quarter" idx="11"/>
          </p:nvPr>
        </p:nvSpPr>
        <p:spPr/>
        <p:txBody>
          <a:bodyPr/>
          <a:lstStyle/>
          <a:p>
            <a:r>
              <a:rPr lang="de-CH" dirty="0"/>
              <a:t>Stakeholder </a:t>
            </a:r>
            <a:r>
              <a:rPr lang="de-CH" dirty="0" err="1"/>
              <a:t>Filtering</a:t>
            </a:r>
            <a:endParaRPr lang="en-US" dirty="0"/>
          </a:p>
        </p:txBody>
      </p:sp>
      <p:sp>
        <p:nvSpPr>
          <p:cNvPr id="5" name="Title 4">
            <a:extLst>
              <a:ext uri="{FF2B5EF4-FFF2-40B4-BE49-F238E27FC236}">
                <a16:creationId xmlns:a16="http://schemas.microsoft.com/office/drawing/2014/main" id="{E1F6510A-6FDB-02BE-F576-F325A990C55E}"/>
              </a:ext>
            </a:extLst>
          </p:cNvPr>
          <p:cNvSpPr>
            <a:spLocks noGrp="1"/>
          </p:cNvSpPr>
          <p:nvPr>
            <p:ph type="title"/>
          </p:nvPr>
        </p:nvSpPr>
        <p:spPr>
          <a:xfrm>
            <a:off x="4368000" y="571738"/>
            <a:ext cx="7776000" cy="769030"/>
          </a:xfrm>
          <a:ln>
            <a:noFill/>
          </a:ln>
        </p:spPr>
        <p:txBody>
          <a:bodyPr vert="horz"/>
          <a:lstStyle/>
          <a:p>
            <a:r>
              <a:rPr lang="en-US" dirty="0"/>
              <a:t>Task: Evaluate the Interest &amp; Power of each Stakeholder</a:t>
            </a:r>
            <a:endParaRPr lang="de-CH" dirty="0"/>
          </a:p>
        </p:txBody>
      </p:sp>
      <p:pic>
        <p:nvPicPr>
          <p:cNvPr id="32" name="Graphic 31" descr="Customer review with solid fill">
            <a:extLst>
              <a:ext uri="{FF2B5EF4-FFF2-40B4-BE49-F238E27FC236}">
                <a16:creationId xmlns:a16="http://schemas.microsoft.com/office/drawing/2014/main" id="{708B7E0F-BA4B-D346-0D53-851F9F030F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00" y="1868872"/>
            <a:ext cx="3475519" cy="3475519"/>
          </a:xfrm>
          <a:prstGeom prst="rect">
            <a:avLst/>
          </a:prstGeom>
        </p:spPr>
      </p:pic>
      <p:sp>
        <p:nvSpPr>
          <p:cNvPr id="2" name="Textplatzhalter 1">
            <a:extLst>
              <a:ext uri="{FF2B5EF4-FFF2-40B4-BE49-F238E27FC236}">
                <a16:creationId xmlns:a16="http://schemas.microsoft.com/office/drawing/2014/main" id="{5C582A27-D2E4-4B84-D9A0-19A828CF509A}"/>
              </a:ext>
            </a:extLst>
          </p:cNvPr>
          <p:cNvSpPr txBox="1">
            <a:spLocks/>
          </p:cNvSpPr>
          <p:nvPr/>
        </p:nvSpPr>
        <p:spPr>
          <a:xfrm>
            <a:off x="4368000" y="1557000"/>
            <a:ext cx="7343383" cy="4320000"/>
          </a:xfrm>
          <a:prstGeom prst="rect">
            <a:avLst/>
          </a:prstGeom>
        </p:spPr>
        <p:txBody>
          <a:bodyPr/>
          <a:lst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defTabSz="270000" eaLnBrk="1" hangingPunct="1">
              <a:spcAft>
                <a:spcPts val="800"/>
              </a:spcAft>
              <a:buClr>
                <a:srgbClr val="1F4E79"/>
              </a:buClr>
              <a:buFont typeface="Wingdings" panose="05000000000000000000" pitchFamily="2" charset="2"/>
              <a:buChar char="§"/>
              <a:tabLst>
                <a:tab pos="5544000" algn="r"/>
              </a:tabLst>
            </a:pPr>
            <a:r>
              <a:rPr lang="en-US" kern="0" dirty="0"/>
              <a:t>Assess each identified stakeholder by considering the following factors:</a:t>
            </a:r>
          </a:p>
          <a:p>
            <a:pPr marL="800100" lvl="1" indent="-342900">
              <a:spcBef>
                <a:spcPts val="0"/>
              </a:spcBef>
              <a:buFont typeface="Symbol" panose="05050102010706020507" pitchFamily="18" charset="2"/>
              <a:buChar char="-"/>
            </a:pPr>
            <a:r>
              <a:rPr lang="en-US" kern="0" dirty="0"/>
              <a:t>Their interest in efficiency, resilience, or sustainability.</a:t>
            </a:r>
          </a:p>
          <a:p>
            <a:pPr marL="800100" lvl="1" indent="-342900">
              <a:spcBef>
                <a:spcPts val="0"/>
              </a:spcBef>
              <a:buFont typeface="Symbol" panose="05050102010706020507" pitchFamily="18" charset="2"/>
              <a:buChar char="-"/>
            </a:pPr>
            <a:r>
              <a:rPr lang="en-US" kern="0" dirty="0"/>
              <a:t>The level of their interest (high, medium, or low).</a:t>
            </a:r>
          </a:p>
          <a:p>
            <a:pPr marL="800100" lvl="1" indent="-342900">
              <a:spcBef>
                <a:spcPts val="0"/>
              </a:spcBef>
              <a:buFont typeface="Symbol" panose="05050102010706020507" pitchFamily="18" charset="2"/>
              <a:buChar char="-"/>
            </a:pPr>
            <a:r>
              <a:rPr lang="en-US" kern="0" dirty="0"/>
              <a:t>Their influence or power on your company and supply chain, including their ability to impact decisions or activities.</a:t>
            </a:r>
          </a:p>
          <a:p>
            <a:pPr marL="457200" lvl="1" indent="0">
              <a:spcBef>
                <a:spcPts val="0"/>
              </a:spcBef>
              <a:buNone/>
            </a:pPr>
            <a:endParaRPr lang="en-US" kern="0" dirty="0"/>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Refer to our research results on the next slide for guidance but remember that stakeholder prioritization may differ based on your use case.</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Utilize our Stakeholder Register template for this prioritization process.</a:t>
            </a:r>
          </a:p>
        </p:txBody>
      </p:sp>
      <p:cxnSp>
        <p:nvCxnSpPr>
          <p:cNvPr id="10" name="Gerade Verbindung mit Pfeil 9">
            <a:extLst>
              <a:ext uri="{FF2B5EF4-FFF2-40B4-BE49-F238E27FC236}">
                <a16:creationId xmlns:a16="http://schemas.microsoft.com/office/drawing/2014/main" id="{B73A0C9B-78D2-FBD7-99AE-6040A58C7C35}"/>
              </a:ext>
            </a:extLst>
          </p:cNvPr>
          <p:cNvCxnSpPr>
            <a:cxnSpLocks/>
          </p:cNvCxnSpPr>
          <p:nvPr/>
        </p:nvCxnSpPr>
        <p:spPr bwMode="auto">
          <a:xfrm flipV="1">
            <a:off x="5520000" y="5425345"/>
            <a:ext cx="89846" cy="174596"/>
          </a:xfrm>
          <a:prstGeom prst="straightConnector1">
            <a:avLst/>
          </a:prstGeom>
          <a:solidFill>
            <a:schemeClr val="accent1"/>
          </a:solidFill>
          <a:ln w="12700" cap="flat" cmpd="sng" algn="ctr">
            <a:solidFill>
              <a:schemeClr val="tx1"/>
            </a:solidFill>
            <a:prstDash val="dashDot"/>
            <a:round/>
            <a:headEnd type="none" w="med" len="med"/>
            <a:tailEnd type="triangle"/>
          </a:ln>
          <a:effectLst/>
        </p:spPr>
      </p:cxnSp>
      <p:sp>
        <p:nvSpPr>
          <p:cNvPr id="13" name="Textplatzhalter 1">
            <a:extLst>
              <a:ext uri="{FF2B5EF4-FFF2-40B4-BE49-F238E27FC236}">
                <a16:creationId xmlns:a16="http://schemas.microsoft.com/office/drawing/2014/main" id="{9001D348-3586-9B9F-6C02-2DCC8B021F98}"/>
              </a:ext>
            </a:extLst>
          </p:cNvPr>
          <p:cNvSpPr txBox="1">
            <a:spLocks/>
          </p:cNvSpPr>
          <p:nvPr/>
        </p:nvSpPr>
        <p:spPr>
          <a:xfrm>
            <a:off x="4640393" y="5716007"/>
            <a:ext cx="1727690" cy="867571"/>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ctr">
              <a:buClr>
                <a:srgbClr val="1F4E79"/>
              </a:buClr>
            </a:pPr>
            <a:r>
              <a:rPr lang="en-US" sz="1200" b="0" dirty="0">
                <a:sym typeface="Wingdings" panose="05000000000000000000" pitchFamily="2" charset="2"/>
              </a:rPr>
              <a:t>Main interest of each stakeholder. They may have multiple columns since they could be interested in all three dimensions.</a:t>
            </a:r>
          </a:p>
        </p:txBody>
      </p:sp>
      <p:sp>
        <p:nvSpPr>
          <p:cNvPr id="16" name="Textplatzhalter 1">
            <a:extLst>
              <a:ext uri="{FF2B5EF4-FFF2-40B4-BE49-F238E27FC236}">
                <a16:creationId xmlns:a16="http://schemas.microsoft.com/office/drawing/2014/main" id="{35640D68-F63F-9D34-1693-D0990DD125D7}"/>
              </a:ext>
            </a:extLst>
          </p:cNvPr>
          <p:cNvSpPr txBox="1">
            <a:spLocks/>
          </p:cNvSpPr>
          <p:nvPr/>
        </p:nvSpPr>
        <p:spPr>
          <a:xfrm>
            <a:off x="6338259" y="5634994"/>
            <a:ext cx="1511690" cy="867571"/>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ctr">
              <a:buClr>
                <a:srgbClr val="1F4E79"/>
              </a:buClr>
            </a:pPr>
            <a:r>
              <a:rPr lang="en-US" sz="1200" b="0" dirty="0">
                <a:sym typeface="Wingdings" panose="05000000000000000000" pitchFamily="2" charset="2"/>
              </a:rPr>
              <a:t>Stakeholder's interest level in the chosen dimension.</a:t>
            </a:r>
          </a:p>
        </p:txBody>
      </p:sp>
      <p:sp>
        <p:nvSpPr>
          <p:cNvPr id="17" name="Textplatzhalter 1">
            <a:extLst>
              <a:ext uri="{FF2B5EF4-FFF2-40B4-BE49-F238E27FC236}">
                <a16:creationId xmlns:a16="http://schemas.microsoft.com/office/drawing/2014/main" id="{AD91FD51-1C1D-524B-BB44-2A9A8AA0B6BB}"/>
              </a:ext>
            </a:extLst>
          </p:cNvPr>
          <p:cNvSpPr txBox="1">
            <a:spLocks/>
          </p:cNvSpPr>
          <p:nvPr/>
        </p:nvSpPr>
        <p:spPr>
          <a:xfrm>
            <a:off x="7826035" y="5627383"/>
            <a:ext cx="1375044" cy="867571"/>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ctr">
              <a:buClr>
                <a:srgbClr val="1F4E79"/>
              </a:buClr>
            </a:pPr>
            <a:r>
              <a:rPr lang="en-US" sz="1200" b="0" dirty="0">
                <a:sym typeface="Wingdings" panose="05000000000000000000" pitchFamily="2" charset="2"/>
              </a:rPr>
              <a:t>Stakeholder's influence on your organization.</a:t>
            </a:r>
          </a:p>
        </p:txBody>
      </p:sp>
      <p:cxnSp>
        <p:nvCxnSpPr>
          <p:cNvPr id="21" name="Gerade Verbindung mit Pfeil 20">
            <a:extLst>
              <a:ext uri="{FF2B5EF4-FFF2-40B4-BE49-F238E27FC236}">
                <a16:creationId xmlns:a16="http://schemas.microsoft.com/office/drawing/2014/main" id="{FF0FD65A-9A99-F45E-100C-FECD613487D5}"/>
              </a:ext>
            </a:extLst>
          </p:cNvPr>
          <p:cNvCxnSpPr>
            <a:cxnSpLocks/>
          </p:cNvCxnSpPr>
          <p:nvPr/>
        </p:nvCxnSpPr>
        <p:spPr bwMode="auto">
          <a:xfrm flipV="1">
            <a:off x="7014284" y="5439580"/>
            <a:ext cx="107027" cy="276427"/>
          </a:xfrm>
          <a:prstGeom prst="straightConnector1">
            <a:avLst/>
          </a:prstGeom>
          <a:solidFill>
            <a:schemeClr val="accent1"/>
          </a:solidFill>
          <a:ln w="12700" cap="flat" cmpd="sng" algn="ctr">
            <a:solidFill>
              <a:schemeClr val="tx1"/>
            </a:solidFill>
            <a:prstDash val="dashDot"/>
            <a:round/>
            <a:headEnd type="none" w="med" len="med"/>
            <a:tailEnd type="triangle"/>
          </a:ln>
          <a:effectLst/>
        </p:spPr>
      </p:cxnSp>
      <p:cxnSp>
        <p:nvCxnSpPr>
          <p:cNvPr id="23" name="Gerade Verbindung mit Pfeil 22">
            <a:extLst>
              <a:ext uri="{FF2B5EF4-FFF2-40B4-BE49-F238E27FC236}">
                <a16:creationId xmlns:a16="http://schemas.microsoft.com/office/drawing/2014/main" id="{BE8CD457-69EA-CF2C-0765-2690BC76CB28}"/>
              </a:ext>
            </a:extLst>
          </p:cNvPr>
          <p:cNvCxnSpPr>
            <a:cxnSpLocks/>
          </p:cNvCxnSpPr>
          <p:nvPr/>
        </p:nvCxnSpPr>
        <p:spPr bwMode="auto">
          <a:xfrm flipV="1">
            <a:off x="8406430" y="5461727"/>
            <a:ext cx="107027" cy="276427"/>
          </a:xfrm>
          <a:prstGeom prst="straightConnector1">
            <a:avLst/>
          </a:prstGeom>
          <a:solidFill>
            <a:schemeClr val="accent1"/>
          </a:solidFill>
          <a:ln w="12700" cap="flat" cmpd="sng" algn="ctr">
            <a:solidFill>
              <a:schemeClr val="tx1"/>
            </a:solidFill>
            <a:prstDash val="dashDot"/>
            <a:round/>
            <a:headEnd type="none" w="med" len="med"/>
            <a:tailEnd type="triangle"/>
          </a:ln>
          <a:effectLst/>
        </p:spPr>
      </p:cxnSp>
      <p:pic>
        <p:nvPicPr>
          <p:cNvPr id="26" name="Grafik 25">
            <a:extLst>
              <a:ext uri="{FF2B5EF4-FFF2-40B4-BE49-F238E27FC236}">
                <a16:creationId xmlns:a16="http://schemas.microsoft.com/office/drawing/2014/main" id="{A07CC246-7882-B0F7-510D-75FC22380723}"/>
              </a:ext>
            </a:extLst>
          </p:cNvPr>
          <p:cNvPicPr>
            <a:picLocks noChangeAspect="1"/>
          </p:cNvPicPr>
          <p:nvPr/>
        </p:nvPicPr>
        <p:blipFill>
          <a:blip r:embed="rId8"/>
          <a:stretch>
            <a:fillRect/>
          </a:stretch>
        </p:blipFill>
        <p:spPr>
          <a:xfrm>
            <a:off x="5112134" y="4168784"/>
            <a:ext cx="4155743" cy="1146412"/>
          </a:xfrm>
          <a:prstGeom prst="rect">
            <a:avLst/>
          </a:prstGeom>
        </p:spPr>
      </p:pic>
    </p:spTree>
    <p:extLst>
      <p:ext uri="{BB962C8B-B14F-4D97-AF65-F5344CB8AC3E}">
        <p14:creationId xmlns:p14="http://schemas.microsoft.com/office/powerpoint/2010/main" val="785157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189C-2723-51B9-FECD-9C0FDA41670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187FAAA-9EB2-B4FE-96C5-3671F604CD33}"/>
              </a:ext>
            </a:extLst>
          </p:cNvPr>
          <p:cNvSpPr>
            <a:spLocks noGrp="1"/>
          </p:cNvSpPr>
          <p:nvPr>
            <p:ph type="body" sz="quarter" idx="11"/>
          </p:nvPr>
        </p:nvSpPr>
        <p:spPr/>
        <p:txBody>
          <a:bodyPr/>
          <a:lstStyle/>
          <a:p>
            <a:r>
              <a:rPr lang="de-CH" dirty="0"/>
              <a:t>Stakeholder </a:t>
            </a:r>
            <a:r>
              <a:rPr lang="de-CH" dirty="0" err="1"/>
              <a:t>Prioritization</a:t>
            </a:r>
            <a:endParaRPr lang="en-US" dirty="0"/>
          </a:p>
        </p:txBody>
      </p:sp>
      <p:sp>
        <p:nvSpPr>
          <p:cNvPr id="4" name="Titel 3">
            <a:extLst>
              <a:ext uri="{FF2B5EF4-FFF2-40B4-BE49-F238E27FC236}">
                <a16:creationId xmlns:a16="http://schemas.microsoft.com/office/drawing/2014/main" id="{3DB6FE3D-D36D-A9A0-6124-2A7873A61E39}"/>
              </a:ext>
            </a:extLst>
          </p:cNvPr>
          <p:cNvSpPr>
            <a:spLocks noGrp="1"/>
          </p:cNvSpPr>
          <p:nvPr>
            <p:ph type="title"/>
          </p:nvPr>
        </p:nvSpPr>
        <p:spPr/>
        <p:txBody>
          <a:bodyPr/>
          <a:lstStyle/>
          <a:p>
            <a:r>
              <a:rPr lang="de-CH" dirty="0"/>
              <a:t>Interest vs. Power Matrix</a:t>
            </a:r>
            <a:endParaRPr lang="en-US" dirty="0"/>
          </a:p>
        </p:txBody>
      </p:sp>
      <p:sp>
        <p:nvSpPr>
          <p:cNvPr id="10" name="Pfeil: nach unten 9">
            <a:extLst>
              <a:ext uri="{FF2B5EF4-FFF2-40B4-BE49-F238E27FC236}">
                <a16:creationId xmlns:a16="http://schemas.microsoft.com/office/drawing/2014/main" id="{418BC686-97D1-2A81-C684-6D1AA4C9EF0F}"/>
              </a:ext>
            </a:extLst>
          </p:cNvPr>
          <p:cNvSpPr/>
          <p:nvPr/>
        </p:nvSpPr>
        <p:spPr bwMode="auto">
          <a:xfrm rot="16200000">
            <a:off x="4691999" y="2614478"/>
            <a:ext cx="144000" cy="6840000"/>
          </a:xfrm>
          <a:prstGeom prst="downArrow">
            <a:avLst>
              <a:gd name="adj1" fmla="val 50000"/>
              <a:gd name="adj2" fmla="val 102917"/>
            </a:avLst>
          </a:prstGeom>
          <a:solidFill>
            <a:srgbClr val="1F4E7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1" name="Pfeil: nach unten 10">
            <a:extLst>
              <a:ext uri="{FF2B5EF4-FFF2-40B4-BE49-F238E27FC236}">
                <a16:creationId xmlns:a16="http://schemas.microsoft.com/office/drawing/2014/main" id="{DE94DCCC-53C9-5451-8306-BC7C286F47DE}"/>
              </a:ext>
            </a:extLst>
          </p:cNvPr>
          <p:cNvSpPr/>
          <p:nvPr/>
        </p:nvSpPr>
        <p:spPr bwMode="auto">
          <a:xfrm rot="10800000">
            <a:off x="1020642" y="1773000"/>
            <a:ext cx="144000" cy="4176000"/>
          </a:xfrm>
          <a:prstGeom prst="downArrow">
            <a:avLst>
              <a:gd name="adj1" fmla="val 50000"/>
              <a:gd name="adj2" fmla="val 102917"/>
            </a:avLst>
          </a:prstGeom>
          <a:solidFill>
            <a:srgbClr val="1F4E7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2"/>
              </a:solidFill>
              <a:effectLst/>
              <a:latin typeface="Arial" charset="0"/>
            </a:endParaRPr>
          </a:p>
        </p:txBody>
      </p:sp>
      <p:sp>
        <p:nvSpPr>
          <p:cNvPr id="12" name="Ellipse 11">
            <a:extLst>
              <a:ext uri="{FF2B5EF4-FFF2-40B4-BE49-F238E27FC236}">
                <a16:creationId xmlns:a16="http://schemas.microsoft.com/office/drawing/2014/main" id="{8C262DA9-85B7-B8F7-21BF-CAAF1A0AC70D}"/>
              </a:ext>
            </a:extLst>
          </p:cNvPr>
          <p:cNvSpPr/>
          <p:nvPr/>
        </p:nvSpPr>
        <p:spPr bwMode="auto">
          <a:xfrm>
            <a:off x="9543472" y="5201698"/>
            <a:ext cx="115421" cy="115421"/>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3" name="Ellipse 12">
            <a:extLst>
              <a:ext uri="{FF2B5EF4-FFF2-40B4-BE49-F238E27FC236}">
                <a16:creationId xmlns:a16="http://schemas.microsoft.com/office/drawing/2014/main" id="{95F3390B-7D4E-B20F-115B-8633ED81D905}"/>
              </a:ext>
            </a:extLst>
          </p:cNvPr>
          <p:cNvSpPr/>
          <p:nvPr/>
        </p:nvSpPr>
        <p:spPr bwMode="auto">
          <a:xfrm>
            <a:off x="9543472" y="4751416"/>
            <a:ext cx="115421" cy="115421"/>
          </a:xfrm>
          <a:prstGeom prst="ellipse">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4" name="Ellipse 13">
            <a:extLst>
              <a:ext uri="{FF2B5EF4-FFF2-40B4-BE49-F238E27FC236}">
                <a16:creationId xmlns:a16="http://schemas.microsoft.com/office/drawing/2014/main" id="{C65A4810-322F-8BF6-252E-DA94262D0DB6}"/>
              </a:ext>
            </a:extLst>
          </p:cNvPr>
          <p:cNvSpPr/>
          <p:nvPr/>
        </p:nvSpPr>
        <p:spPr bwMode="auto">
          <a:xfrm>
            <a:off x="9543472" y="5636433"/>
            <a:ext cx="115421" cy="115421"/>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5" name="Textplatzhalter 1">
            <a:extLst>
              <a:ext uri="{FF2B5EF4-FFF2-40B4-BE49-F238E27FC236}">
                <a16:creationId xmlns:a16="http://schemas.microsoft.com/office/drawing/2014/main" id="{DD9AF61A-7803-F255-8D1C-84CD28B0C795}"/>
              </a:ext>
            </a:extLst>
          </p:cNvPr>
          <p:cNvSpPr txBox="1">
            <a:spLocks/>
          </p:cNvSpPr>
          <p:nvPr/>
        </p:nvSpPr>
        <p:spPr>
          <a:xfrm>
            <a:off x="9735136" y="4607548"/>
            <a:ext cx="125248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Clr>
                <a:srgbClr val="1F4E79"/>
              </a:buClr>
            </a:pPr>
            <a:r>
              <a:rPr lang="de-CH" b="0" dirty="0">
                <a:sym typeface="Wingdings" panose="05000000000000000000" pitchFamily="2" charset="2"/>
              </a:rPr>
              <a:t>Efficiency</a:t>
            </a:r>
            <a:endParaRPr lang="en-US" b="0" dirty="0">
              <a:sym typeface="Wingdings" panose="05000000000000000000" pitchFamily="2" charset="2"/>
            </a:endParaRPr>
          </a:p>
        </p:txBody>
      </p:sp>
      <p:sp>
        <p:nvSpPr>
          <p:cNvPr id="16" name="Textplatzhalter 1">
            <a:extLst>
              <a:ext uri="{FF2B5EF4-FFF2-40B4-BE49-F238E27FC236}">
                <a16:creationId xmlns:a16="http://schemas.microsoft.com/office/drawing/2014/main" id="{1DC4ED3C-0E23-E6EB-3A70-703191911C6B}"/>
              </a:ext>
            </a:extLst>
          </p:cNvPr>
          <p:cNvSpPr txBox="1">
            <a:spLocks/>
          </p:cNvSpPr>
          <p:nvPr/>
        </p:nvSpPr>
        <p:spPr>
          <a:xfrm>
            <a:off x="9735136" y="5058881"/>
            <a:ext cx="125248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Clr>
                <a:srgbClr val="1F4E79"/>
              </a:buClr>
            </a:pPr>
            <a:r>
              <a:rPr lang="de-CH" b="0" dirty="0">
                <a:sym typeface="Wingdings" panose="05000000000000000000" pitchFamily="2" charset="2"/>
              </a:rPr>
              <a:t>Resilience</a:t>
            </a:r>
            <a:endParaRPr lang="en-US" b="0" dirty="0">
              <a:sym typeface="Wingdings" panose="05000000000000000000" pitchFamily="2" charset="2"/>
            </a:endParaRPr>
          </a:p>
        </p:txBody>
      </p:sp>
      <p:sp>
        <p:nvSpPr>
          <p:cNvPr id="17" name="Textplatzhalter 1">
            <a:extLst>
              <a:ext uri="{FF2B5EF4-FFF2-40B4-BE49-F238E27FC236}">
                <a16:creationId xmlns:a16="http://schemas.microsoft.com/office/drawing/2014/main" id="{44F49446-37DE-BF80-4662-44BD07C55D14}"/>
              </a:ext>
            </a:extLst>
          </p:cNvPr>
          <p:cNvSpPr txBox="1">
            <a:spLocks/>
          </p:cNvSpPr>
          <p:nvPr/>
        </p:nvSpPr>
        <p:spPr>
          <a:xfrm>
            <a:off x="9735136" y="5494667"/>
            <a:ext cx="125248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Clr>
                <a:srgbClr val="1F4E79"/>
              </a:buClr>
            </a:pPr>
            <a:r>
              <a:rPr lang="de-CH" b="0" dirty="0" err="1">
                <a:sym typeface="Wingdings" panose="05000000000000000000" pitchFamily="2" charset="2"/>
              </a:rPr>
              <a:t>Sustainability</a:t>
            </a:r>
            <a:endParaRPr lang="en-US" b="0" dirty="0">
              <a:sym typeface="Wingdings" panose="05000000000000000000" pitchFamily="2" charset="2"/>
            </a:endParaRPr>
          </a:p>
        </p:txBody>
      </p:sp>
      <p:sp>
        <p:nvSpPr>
          <p:cNvPr id="18" name="Textplatzhalter 1">
            <a:extLst>
              <a:ext uri="{FF2B5EF4-FFF2-40B4-BE49-F238E27FC236}">
                <a16:creationId xmlns:a16="http://schemas.microsoft.com/office/drawing/2014/main" id="{16520322-5BD0-58AB-73C4-B4811A3F6D59}"/>
              </a:ext>
            </a:extLst>
          </p:cNvPr>
          <p:cNvSpPr txBox="1">
            <a:spLocks/>
          </p:cNvSpPr>
          <p:nvPr/>
        </p:nvSpPr>
        <p:spPr>
          <a:xfrm>
            <a:off x="4008000" y="6106478"/>
            <a:ext cx="1008000"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ctr">
              <a:buClr>
                <a:srgbClr val="1F4E79"/>
              </a:buClr>
            </a:pPr>
            <a:r>
              <a:rPr lang="de-CH" sz="1600" dirty="0">
                <a:solidFill>
                  <a:srgbClr val="1F4E79"/>
                </a:solidFill>
                <a:sym typeface="Wingdings" panose="05000000000000000000" pitchFamily="2" charset="2"/>
              </a:rPr>
              <a:t>Interest</a:t>
            </a:r>
            <a:endParaRPr lang="en-US" sz="1600" dirty="0">
              <a:solidFill>
                <a:srgbClr val="1F4E79"/>
              </a:solidFill>
              <a:sym typeface="Wingdings" panose="05000000000000000000" pitchFamily="2" charset="2"/>
            </a:endParaRPr>
          </a:p>
        </p:txBody>
      </p:sp>
      <p:sp>
        <p:nvSpPr>
          <p:cNvPr id="19" name="Textplatzhalter 1">
            <a:extLst>
              <a:ext uri="{FF2B5EF4-FFF2-40B4-BE49-F238E27FC236}">
                <a16:creationId xmlns:a16="http://schemas.microsoft.com/office/drawing/2014/main" id="{8932407A-2997-1B2F-3F4A-90AECD12E91C}"/>
              </a:ext>
            </a:extLst>
          </p:cNvPr>
          <p:cNvSpPr txBox="1">
            <a:spLocks/>
          </p:cNvSpPr>
          <p:nvPr/>
        </p:nvSpPr>
        <p:spPr>
          <a:xfrm rot="16200000">
            <a:off x="323760" y="3668119"/>
            <a:ext cx="1008000"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ctr">
              <a:buClr>
                <a:srgbClr val="1F4E79"/>
              </a:buClr>
            </a:pPr>
            <a:r>
              <a:rPr lang="de-CH" sz="1600" dirty="0">
                <a:solidFill>
                  <a:srgbClr val="1F4E79"/>
                </a:solidFill>
                <a:sym typeface="Wingdings" panose="05000000000000000000" pitchFamily="2" charset="2"/>
              </a:rPr>
              <a:t>Power</a:t>
            </a:r>
            <a:endParaRPr lang="en-US" sz="1600" dirty="0">
              <a:solidFill>
                <a:srgbClr val="1F4E79"/>
              </a:solidFill>
              <a:sym typeface="Wingdings" panose="05000000000000000000" pitchFamily="2" charset="2"/>
            </a:endParaRPr>
          </a:p>
        </p:txBody>
      </p:sp>
      <p:cxnSp>
        <p:nvCxnSpPr>
          <p:cNvPr id="21" name="Gerader Verbinder 20">
            <a:extLst>
              <a:ext uri="{FF2B5EF4-FFF2-40B4-BE49-F238E27FC236}">
                <a16:creationId xmlns:a16="http://schemas.microsoft.com/office/drawing/2014/main" id="{297B89FB-546E-CC79-CF4C-0B5E22CF9B3C}"/>
              </a:ext>
            </a:extLst>
          </p:cNvPr>
          <p:cNvCxnSpPr>
            <a:cxnSpLocks/>
          </p:cNvCxnSpPr>
          <p:nvPr/>
        </p:nvCxnSpPr>
        <p:spPr bwMode="auto">
          <a:xfrm>
            <a:off x="4512000" y="1773000"/>
            <a:ext cx="0" cy="381600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24" name="Gerader Verbinder 23">
            <a:extLst>
              <a:ext uri="{FF2B5EF4-FFF2-40B4-BE49-F238E27FC236}">
                <a16:creationId xmlns:a16="http://schemas.microsoft.com/office/drawing/2014/main" id="{597CFD69-1660-3BE7-0DEF-0DB4A8606F20}"/>
              </a:ext>
            </a:extLst>
          </p:cNvPr>
          <p:cNvCxnSpPr>
            <a:cxnSpLocks/>
          </p:cNvCxnSpPr>
          <p:nvPr/>
        </p:nvCxnSpPr>
        <p:spPr bwMode="auto">
          <a:xfrm flipH="1">
            <a:off x="1416000" y="3645000"/>
            <a:ext cx="63360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27" name="Textplatzhalter 1">
            <a:extLst>
              <a:ext uri="{FF2B5EF4-FFF2-40B4-BE49-F238E27FC236}">
                <a16:creationId xmlns:a16="http://schemas.microsoft.com/office/drawing/2014/main" id="{88305DF8-367B-A06F-60EE-0BF9B1020AB3}"/>
              </a:ext>
            </a:extLst>
          </p:cNvPr>
          <p:cNvSpPr txBox="1">
            <a:spLocks/>
          </p:cNvSpPr>
          <p:nvPr/>
        </p:nvSpPr>
        <p:spPr>
          <a:xfrm>
            <a:off x="5952000" y="6139238"/>
            <a:ext cx="1008000"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ctr">
              <a:buClr>
                <a:srgbClr val="1F4E79"/>
              </a:buClr>
            </a:pPr>
            <a:r>
              <a:rPr lang="de-CH" sz="1600" b="0" dirty="0">
                <a:solidFill>
                  <a:srgbClr val="1F4E79"/>
                </a:solidFill>
                <a:sym typeface="Wingdings" panose="05000000000000000000" pitchFamily="2" charset="2"/>
              </a:rPr>
              <a:t>High</a:t>
            </a:r>
            <a:endParaRPr lang="en-US" sz="1600" b="0" dirty="0">
              <a:solidFill>
                <a:srgbClr val="1F4E79"/>
              </a:solidFill>
              <a:sym typeface="Wingdings" panose="05000000000000000000" pitchFamily="2" charset="2"/>
            </a:endParaRPr>
          </a:p>
        </p:txBody>
      </p:sp>
      <p:sp>
        <p:nvSpPr>
          <p:cNvPr id="28" name="Textplatzhalter 1">
            <a:extLst>
              <a:ext uri="{FF2B5EF4-FFF2-40B4-BE49-F238E27FC236}">
                <a16:creationId xmlns:a16="http://schemas.microsoft.com/office/drawing/2014/main" id="{CCBE39A4-1945-032B-4DDD-5141AFDAD8A2}"/>
              </a:ext>
            </a:extLst>
          </p:cNvPr>
          <p:cNvSpPr txBox="1">
            <a:spLocks/>
          </p:cNvSpPr>
          <p:nvPr/>
        </p:nvSpPr>
        <p:spPr>
          <a:xfrm>
            <a:off x="2280000" y="6139238"/>
            <a:ext cx="1008000"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ctr">
              <a:buClr>
                <a:srgbClr val="1F4E79"/>
              </a:buClr>
            </a:pPr>
            <a:r>
              <a:rPr lang="de-CH" sz="1600" b="0" dirty="0">
                <a:solidFill>
                  <a:srgbClr val="1F4E79"/>
                </a:solidFill>
                <a:sym typeface="Wingdings" panose="05000000000000000000" pitchFamily="2" charset="2"/>
              </a:rPr>
              <a:t>Low</a:t>
            </a:r>
            <a:endParaRPr lang="en-US" sz="1600" b="0" dirty="0">
              <a:solidFill>
                <a:srgbClr val="1F4E79"/>
              </a:solidFill>
              <a:sym typeface="Wingdings" panose="05000000000000000000" pitchFamily="2" charset="2"/>
            </a:endParaRPr>
          </a:p>
        </p:txBody>
      </p:sp>
      <p:sp>
        <p:nvSpPr>
          <p:cNvPr id="29" name="Textplatzhalter 1">
            <a:extLst>
              <a:ext uri="{FF2B5EF4-FFF2-40B4-BE49-F238E27FC236}">
                <a16:creationId xmlns:a16="http://schemas.microsoft.com/office/drawing/2014/main" id="{8B65FC24-2065-E5E4-7C7F-B1358F3B60AE}"/>
              </a:ext>
            </a:extLst>
          </p:cNvPr>
          <p:cNvSpPr txBox="1">
            <a:spLocks/>
          </p:cNvSpPr>
          <p:nvPr/>
        </p:nvSpPr>
        <p:spPr>
          <a:xfrm rot="16200000">
            <a:off x="346880" y="2565843"/>
            <a:ext cx="1008000"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ctr">
              <a:buClr>
                <a:srgbClr val="1F4E79"/>
              </a:buClr>
            </a:pPr>
            <a:r>
              <a:rPr lang="de-CH" sz="1600" b="0" dirty="0">
                <a:solidFill>
                  <a:srgbClr val="1F4E79"/>
                </a:solidFill>
                <a:sym typeface="Wingdings" panose="05000000000000000000" pitchFamily="2" charset="2"/>
              </a:rPr>
              <a:t>High</a:t>
            </a:r>
            <a:endParaRPr lang="en-US" sz="1600" b="0" dirty="0">
              <a:solidFill>
                <a:srgbClr val="1F4E79"/>
              </a:solidFill>
              <a:sym typeface="Wingdings" panose="05000000000000000000" pitchFamily="2" charset="2"/>
            </a:endParaRPr>
          </a:p>
        </p:txBody>
      </p:sp>
      <p:sp>
        <p:nvSpPr>
          <p:cNvPr id="30" name="Textplatzhalter 1">
            <a:extLst>
              <a:ext uri="{FF2B5EF4-FFF2-40B4-BE49-F238E27FC236}">
                <a16:creationId xmlns:a16="http://schemas.microsoft.com/office/drawing/2014/main" id="{40253A26-A389-BF2E-9347-865F28739E1B}"/>
              </a:ext>
            </a:extLst>
          </p:cNvPr>
          <p:cNvSpPr txBox="1">
            <a:spLocks/>
          </p:cNvSpPr>
          <p:nvPr/>
        </p:nvSpPr>
        <p:spPr>
          <a:xfrm rot="16200000">
            <a:off x="312881" y="4770395"/>
            <a:ext cx="1008000"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ctr">
              <a:buClr>
                <a:srgbClr val="1F4E79"/>
              </a:buClr>
            </a:pPr>
            <a:r>
              <a:rPr lang="de-CH" sz="1600" b="0" dirty="0">
                <a:solidFill>
                  <a:srgbClr val="1F4E79"/>
                </a:solidFill>
                <a:sym typeface="Wingdings" panose="05000000000000000000" pitchFamily="2" charset="2"/>
              </a:rPr>
              <a:t>Low</a:t>
            </a:r>
            <a:endParaRPr lang="en-US" sz="1600" b="0" dirty="0">
              <a:solidFill>
                <a:srgbClr val="1F4E79"/>
              </a:solidFill>
              <a:sym typeface="Wingdings" panose="05000000000000000000" pitchFamily="2" charset="2"/>
            </a:endParaRPr>
          </a:p>
        </p:txBody>
      </p:sp>
      <p:grpSp>
        <p:nvGrpSpPr>
          <p:cNvPr id="39" name="Gruppieren 38">
            <a:extLst>
              <a:ext uri="{FF2B5EF4-FFF2-40B4-BE49-F238E27FC236}">
                <a16:creationId xmlns:a16="http://schemas.microsoft.com/office/drawing/2014/main" id="{199749DC-68E6-00BE-2343-7BEF7C8024AF}"/>
              </a:ext>
            </a:extLst>
          </p:cNvPr>
          <p:cNvGrpSpPr/>
          <p:nvPr/>
        </p:nvGrpSpPr>
        <p:grpSpPr>
          <a:xfrm>
            <a:off x="6660580" y="1982703"/>
            <a:ext cx="1783980" cy="385762"/>
            <a:chOff x="6112020" y="2340959"/>
            <a:chExt cx="1783980" cy="385762"/>
          </a:xfrm>
        </p:grpSpPr>
        <p:sp>
          <p:nvSpPr>
            <p:cNvPr id="31" name="Ellipse 30">
              <a:extLst>
                <a:ext uri="{FF2B5EF4-FFF2-40B4-BE49-F238E27FC236}">
                  <a16:creationId xmlns:a16="http://schemas.microsoft.com/office/drawing/2014/main" id="{891D4C22-4644-DC46-66E3-4A405E7EF51C}"/>
                </a:ext>
              </a:extLst>
            </p:cNvPr>
            <p:cNvSpPr/>
            <p:nvPr/>
          </p:nvSpPr>
          <p:spPr bwMode="auto">
            <a:xfrm>
              <a:off x="6112020" y="2468421"/>
              <a:ext cx="130839" cy="130839"/>
            </a:xfrm>
            <a:prstGeom prst="ellipse">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32" name="Textplatzhalter 1">
              <a:extLst>
                <a:ext uri="{FF2B5EF4-FFF2-40B4-BE49-F238E27FC236}">
                  <a16:creationId xmlns:a16="http://schemas.microsoft.com/office/drawing/2014/main" id="{1EDB7F90-62DD-3EFD-7B93-7F3CAB8B90AA}"/>
                </a:ext>
              </a:extLst>
            </p:cNvPr>
            <p:cNvSpPr txBox="1">
              <a:spLocks/>
            </p:cNvSpPr>
            <p:nvPr/>
          </p:nvSpPr>
          <p:spPr>
            <a:xfrm>
              <a:off x="6242859" y="2340959"/>
              <a:ext cx="165314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a:sym typeface="Wingdings" panose="05000000000000000000" pitchFamily="2" charset="2"/>
                </a:rPr>
                <a:t>Internal</a:t>
              </a: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40" name="Gruppieren 39">
            <a:extLst>
              <a:ext uri="{FF2B5EF4-FFF2-40B4-BE49-F238E27FC236}">
                <a16:creationId xmlns:a16="http://schemas.microsoft.com/office/drawing/2014/main" id="{7D678D00-1B29-E2C3-1005-965E6557BD3D}"/>
              </a:ext>
            </a:extLst>
          </p:cNvPr>
          <p:cNvGrpSpPr/>
          <p:nvPr/>
        </p:nvGrpSpPr>
        <p:grpSpPr>
          <a:xfrm>
            <a:off x="6386043" y="4365000"/>
            <a:ext cx="2126349" cy="385762"/>
            <a:chOff x="5841649" y="4037830"/>
            <a:chExt cx="2126349" cy="385762"/>
          </a:xfrm>
        </p:grpSpPr>
        <p:sp>
          <p:nvSpPr>
            <p:cNvPr id="33" name="Ellipse 32">
              <a:extLst>
                <a:ext uri="{FF2B5EF4-FFF2-40B4-BE49-F238E27FC236}">
                  <a16:creationId xmlns:a16="http://schemas.microsoft.com/office/drawing/2014/main" id="{38961763-8AC8-75AE-3094-99DAEC01031E}"/>
                </a:ext>
              </a:extLst>
            </p:cNvPr>
            <p:cNvSpPr/>
            <p:nvPr/>
          </p:nvSpPr>
          <p:spPr bwMode="auto">
            <a:xfrm>
              <a:off x="5841649" y="4165292"/>
              <a:ext cx="130839" cy="130839"/>
            </a:xfrm>
            <a:prstGeom prst="ellipse">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34" name="Textplatzhalter 1">
              <a:extLst>
                <a:ext uri="{FF2B5EF4-FFF2-40B4-BE49-F238E27FC236}">
                  <a16:creationId xmlns:a16="http://schemas.microsoft.com/office/drawing/2014/main" id="{65D842BB-5D3B-AEE1-421F-26B398F9DFFA}"/>
                </a:ext>
              </a:extLst>
            </p:cNvPr>
            <p:cNvSpPr txBox="1">
              <a:spLocks/>
            </p:cNvSpPr>
            <p:nvPr/>
          </p:nvSpPr>
          <p:spPr>
            <a:xfrm>
              <a:off x="5972487" y="4037830"/>
              <a:ext cx="199551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a:sym typeface="Wingdings" panose="05000000000000000000" pitchFamily="2" charset="2"/>
                </a:rPr>
                <a:t>Downstream</a:t>
              </a: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41" name="Gruppieren 40">
            <a:extLst>
              <a:ext uri="{FF2B5EF4-FFF2-40B4-BE49-F238E27FC236}">
                <a16:creationId xmlns:a16="http://schemas.microsoft.com/office/drawing/2014/main" id="{F0599F94-A943-346C-95D8-066D0C2053A9}"/>
              </a:ext>
            </a:extLst>
          </p:cNvPr>
          <p:cNvGrpSpPr/>
          <p:nvPr/>
        </p:nvGrpSpPr>
        <p:grpSpPr>
          <a:xfrm>
            <a:off x="1527286" y="5170899"/>
            <a:ext cx="1783980" cy="385762"/>
            <a:chOff x="1479443" y="5410760"/>
            <a:chExt cx="1783980" cy="385762"/>
          </a:xfrm>
        </p:grpSpPr>
        <p:sp>
          <p:nvSpPr>
            <p:cNvPr id="35" name="Ellipse 34">
              <a:extLst>
                <a:ext uri="{FF2B5EF4-FFF2-40B4-BE49-F238E27FC236}">
                  <a16:creationId xmlns:a16="http://schemas.microsoft.com/office/drawing/2014/main" id="{208D6379-FCE6-90D4-305A-B2D0B8B23B07}"/>
                </a:ext>
              </a:extLst>
            </p:cNvPr>
            <p:cNvSpPr/>
            <p:nvPr/>
          </p:nvSpPr>
          <p:spPr bwMode="auto">
            <a:xfrm>
              <a:off x="1479443" y="5538222"/>
              <a:ext cx="130839" cy="130839"/>
            </a:xfrm>
            <a:prstGeom prst="ellipse">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36" name="Textplatzhalter 1">
              <a:extLst>
                <a:ext uri="{FF2B5EF4-FFF2-40B4-BE49-F238E27FC236}">
                  <a16:creationId xmlns:a16="http://schemas.microsoft.com/office/drawing/2014/main" id="{6731780B-E52C-46BE-A7BE-A2536FBC8A54}"/>
                </a:ext>
              </a:extLst>
            </p:cNvPr>
            <p:cNvSpPr txBox="1">
              <a:spLocks/>
            </p:cNvSpPr>
            <p:nvPr/>
          </p:nvSpPr>
          <p:spPr>
            <a:xfrm>
              <a:off x="1610282" y="5410760"/>
              <a:ext cx="165314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err="1">
                  <a:sym typeface="Wingdings" panose="05000000000000000000" pitchFamily="2" charset="2"/>
                </a:rPr>
                <a:t>Societal</a:t>
              </a:r>
              <a:endParaRPr lang="de-CH" sz="1200" b="0" dirty="0">
                <a:sym typeface="Wingdings" panose="05000000000000000000" pitchFamily="2" charset="2"/>
              </a:endParaRP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42" name="Gruppieren 41">
            <a:extLst>
              <a:ext uri="{FF2B5EF4-FFF2-40B4-BE49-F238E27FC236}">
                <a16:creationId xmlns:a16="http://schemas.microsoft.com/office/drawing/2014/main" id="{FC4058EA-62BE-02BD-9B93-49AA0D3ADED8}"/>
              </a:ext>
            </a:extLst>
          </p:cNvPr>
          <p:cNvGrpSpPr/>
          <p:nvPr/>
        </p:nvGrpSpPr>
        <p:grpSpPr>
          <a:xfrm>
            <a:off x="1892652" y="4140423"/>
            <a:ext cx="1783980" cy="385762"/>
            <a:chOff x="2403075" y="3163884"/>
            <a:chExt cx="1783980" cy="385762"/>
          </a:xfrm>
        </p:grpSpPr>
        <p:sp>
          <p:nvSpPr>
            <p:cNvPr id="37" name="Ellipse 36">
              <a:extLst>
                <a:ext uri="{FF2B5EF4-FFF2-40B4-BE49-F238E27FC236}">
                  <a16:creationId xmlns:a16="http://schemas.microsoft.com/office/drawing/2014/main" id="{19D96953-1161-A7C2-819D-0D881E018D09}"/>
                </a:ext>
              </a:extLst>
            </p:cNvPr>
            <p:cNvSpPr/>
            <p:nvPr/>
          </p:nvSpPr>
          <p:spPr bwMode="auto">
            <a:xfrm>
              <a:off x="2403075" y="3291346"/>
              <a:ext cx="130839" cy="130839"/>
            </a:xfrm>
            <a:prstGeom prst="ellipse">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38" name="Textplatzhalter 1">
              <a:extLst>
                <a:ext uri="{FF2B5EF4-FFF2-40B4-BE49-F238E27FC236}">
                  <a16:creationId xmlns:a16="http://schemas.microsoft.com/office/drawing/2014/main" id="{7433D6EA-648C-82B0-032D-804116995B6C}"/>
                </a:ext>
              </a:extLst>
            </p:cNvPr>
            <p:cNvSpPr txBox="1">
              <a:spLocks/>
            </p:cNvSpPr>
            <p:nvPr/>
          </p:nvSpPr>
          <p:spPr>
            <a:xfrm>
              <a:off x="2533914" y="3163884"/>
              <a:ext cx="165314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a:sym typeface="Wingdings" panose="05000000000000000000" pitchFamily="2" charset="2"/>
                </a:rPr>
                <a:t>Market</a:t>
              </a: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46" name="Gruppieren 45">
            <a:extLst>
              <a:ext uri="{FF2B5EF4-FFF2-40B4-BE49-F238E27FC236}">
                <a16:creationId xmlns:a16="http://schemas.microsoft.com/office/drawing/2014/main" id="{4DE08C5F-06D0-89B0-197A-EACF28B94185}"/>
              </a:ext>
            </a:extLst>
          </p:cNvPr>
          <p:cNvGrpSpPr/>
          <p:nvPr/>
        </p:nvGrpSpPr>
        <p:grpSpPr>
          <a:xfrm>
            <a:off x="5864940" y="3006914"/>
            <a:ext cx="2259990" cy="385762"/>
            <a:chOff x="3116010" y="2827715"/>
            <a:chExt cx="2259990" cy="385762"/>
          </a:xfrm>
        </p:grpSpPr>
        <p:sp>
          <p:nvSpPr>
            <p:cNvPr id="44" name="Ellipse 43">
              <a:extLst>
                <a:ext uri="{FF2B5EF4-FFF2-40B4-BE49-F238E27FC236}">
                  <a16:creationId xmlns:a16="http://schemas.microsoft.com/office/drawing/2014/main" id="{934F8ED5-03F8-B4CF-3EE4-37E2C6D60141}"/>
                </a:ext>
              </a:extLst>
            </p:cNvPr>
            <p:cNvSpPr/>
            <p:nvPr/>
          </p:nvSpPr>
          <p:spPr bwMode="auto">
            <a:xfrm>
              <a:off x="3116010" y="2955177"/>
              <a:ext cx="130839" cy="130839"/>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45" name="Textplatzhalter 1">
              <a:extLst>
                <a:ext uri="{FF2B5EF4-FFF2-40B4-BE49-F238E27FC236}">
                  <a16:creationId xmlns:a16="http://schemas.microsoft.com/office/drawing/2014/main" id="{C35DF714-63A3-60E5-3B2E-E6C674F68FAF}"/>
                </a:ext>
              </a:extLst>
            </p:cNvPr>
            <p:cNvSpPr txBox="1">
              <a:spLocks/>
            </p:cNvSpPr>
            <p:nvPr/>
          </p:nvSpPr>
          <p:spPr>
            <a:xfrm>
              <a:off x="3246849" y="2827715"/>
              <a:ext cx="212915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a:sym typeface="Wingdings" panose="05000000000000000000" pitchFamily="2" charset="2"/>
                </a:rPr>
                <a:t>Downstream</a:t>
              </a: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47" name="Gruppieren 46">
            <a:extLst>
              <a:ext uri="{FF2B5EF4-FFF2-40B4-BE49-F238E27FC236}">
                <a16:creationId xmlns:a16="http://schemas.microsoft.com/office/drawing/2014/main" id="{F6C1583A-8424-339C-7B41-75FD74C71805}"/>
              </a:ext>
            </a:extLst>
          </p:cNvPr>
          <p:cNvGrpSpPr/>
          <p:nvPr/>
        </p:nvGrpSpPr>
        <p:grpSpPr>
          <a:xfrm>
            <a:off x="4742842" y="2059153"/>
            <a:ext cx="2259990" cy="385762"/>
            <a:chOff x="3116010" y="2827715"/>
            <a:chExt cx="2259990" cy="385762"/>
          </a:xfrm>
        </p:grpSpPr>
        <p:sp>
          <p:nvSpPr>
            <p:cNvPr id="48" name="Ellipse 47">
              <a:extLst>
                <a:ext uri="{FF2B5EF4-FFF2-40B4-BE49-F238E27FC236}">
                  <a16:creationId xmlns:a16="http://schemas.microsoft.com/office/drawing/2014/main" id="{BE6CE0C5-35F0-9B56-373E-B852F3E1A170}"/>
                </a:ext>
              </a:extLst>
            </p:cNvPr>
            <p:cNvSpPr/>
            <p:nvPr/>
          </p:nvSpPr>
          <p:spPr bwMode="auto">
            <a:xfrm>
              <a:off x="3116010" y="2955177"/>
              <a:ext cx="130839" cy="130839"/>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49" name="Textplatzhalter 1">
              <a:extLst>
                <a:ext uri="{FF2B5EF4-FFF2-40B4-BE49-F238E27FC236}">
                  <a16:creationId xmlns:a16="http://schemas.microsoft.com/office/drawing/2014/main" id="{FF726315-9B47-7AFC-B8F6-B9DFAF1B52F4}"/>
                </a:ext>
              </a:extLst>
            </p:cNvPr>
            <p:cNvSpPr txBox="1">
              <a:spLocks/>
            </p:cNvSpPr>
            <p:nvPr/>
          </p:nvSpPr>
          <p:spPr>
            <a:xfrm>
              <a:off x="3246849" y="2827715"/>
              <a:ext cx="212915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a:sym typeface="Wingdings" panose="05000000000000000000" pitchFamily="2" charset="2"/>
                </a:rPr>
                <a:t>Internal</a:t>
              </a: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50" name="Gruppieren 49">
            <a:extLst>
              <a:ext uri="{FF2B5EF4-FFF2-40B4-BE49-F238E27FC236}">
                <a16:creationId xmlns:a16="http://schemas.microsoft.com/office/drawing/2014/main" id="{55EF382C-A623-01E6-1FA3-E57D9629B934}"/>
              </a:ext>
            </a:extLst>
          </p:cNvPr>
          <p:cNvGrpSpPr/>
          <p:nvPr/>
        </p:nvGrpSpPr>
        <p:grpSpPr>
          <a:xfrm>
            <a:off x="5684718" y="5018013"/>
            <a:ext cx="2259990" cy="385762"/>
            <a:chOff x="3116010" y="2827715"/>
            <a:chExt cx="2259990" cy="385762"/>
          </a:xfrm>
        </p:grpSpPr>
        <p:sp>
          <p:nvSpPr>
            <p:cNvPr id="51" name="Ellipse 50">
              <a:extLst>
                <a:ext uri="{FF2B5EF4-FFF2-40B4-BE49-F238E27FC236}">
                  <a16:creationId xmlns:a16="http://schemas.microsoft.com/office/drawing/2014/main" id="{E5763CCC-6A74-7976-A319-C31047C9A53B}"/>
                </a:ext>
              </a:extLst>
            </p:cNvPr>
            <p:cNvSpPr/>
            <p:nvPr/>
          </p:nvSpPr>
          <p:spPr bwMode="auto">
            <a:xfrm>
              <a:off x="3116010" y="2955177"/>
              <a:ext cx="130839" cy="130839"/>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52" name="Textplatzhalter 1">
              <a:extLst>
                <a:ext uri="{FF2B5EF4-FFF2-40B4-BE49-F238E27FC236}">
                  <a16:creationId xmlns:a16="http://schemas.microsoft.com/office/drawing/2014/main" id="{7E9406E6-9F47-0097-381F-5477B5AD2733}"/>
                </a:ext>
              </a:extLst>
            </p:cNvPr>
            <p:cNvSpPr txBox="1">
              <a:spLocks/>
            </p:cNvSpPr>
            <p:nvPr/>
          </p:nvSpPr>
          <p:spPr>
            <a:xfrm>
              <a:off x="3246849" y="2827715"/>
              <a:ext cx="212915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a:sym typeface="Wingdings" panose="05000000000000000000" pitchFamily="2" charset="2"/>
                </a:rPr>
                <a:t>Upstream</a:t>
              </a: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53" name="Gruppieren 52">
            <a:extLst>
              <a:ext uri="{FF2B5EF4-FFF2-40B4-BE49-F238E27FC236}">
                <a16:creationId xmlns:a16="http://schemas.microsoft.com/office/drawing/2014/main" id="{B46465E0-0A9F-A976-0BED-162C45B904A7}"/>
              </a:ext>
            </a:extLst>
          </p:cNvPr>
          <p:cNvGrpSpPr/>
          <p:nvPr/>
        </p:nvGrpSpPr>
        <p:grpSpPr>
          <a:xfrm>
            <a:off x="6482242" y="2505905"/>
            <a:ext cx="2259990" cy="385762"/>
            <a:chOff x="3116010" y="2827715"/>
            <a:chExt cx="2259990" cy="385762"/>
          </a:xfrm>
        </p:grpSpPr>
        <p:sp>
          <p:nvSpPr>
            <p:cNvPr id="54" name="Ellipse 53">
              <a:extLst>
                <a:ext uri="{FF2B5EF4-FFF2-40B4-BE49-F238E27FC236}">
                  <a16:creationId xmlns:a16="http://schemas.microsoft.com/office/drawing/2014/main" id="{C2CE8298-19B9-525B-42D4-CC25030358D1}"/>
                </a:ext>
              </a:extLst>
            </p:cNvPr>
            <p:cNvSpPr/>
            <p:nvPr/>
          </p:nvSpPr>
          <p:spPr bwMode="auto">
            <a:xfrm>
              <a:off x="3116010" y="2955177"/>
              <a:ext cx="130839" cy="130839"/>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55" name="Textplatzhalter 1">
              <a:extLst>
                <a:ext uri="{FF2B5EF4-FFF2-40B4-BE49-F238E27FC236}">
                  <a16:creationId xmlns:a16="http://schemas.microsoft.com/office/drawing/2014/main" id="{F992AA66-36D3-6E95-139E-15D644A35E57}"/>
                </a:ext>
              </a:extLst>
            </p:cNvPr>
            <p:cNvSpPr txBox="1">
              <a:spLocks/>
            </p:cNvSpPr>
            <p:nvPr/>
          </p:nvSpPr>
          <p:spPr>
            <a:xfrm>
              <a:off x="3246849" y="2827715"/>
              <a:ext cx="212915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a:sym typeface="Wingdings" panose="05000000000000000000" pitchFamily="2" charset="2"/>
                </a:rPr>
                <a:t>Legal</a:t>
              </a: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56" name="Gruppieren 55">
            <a:extLst>
              <a:ext uri="{FF2B5EF4-FFF2-40B4-BE49-F238E27FC236}">
                <a16:creationId xmlns:a16="http://schemas.microsoft.com/office/drawing/2014/main" id="{145BB986-7DEE-7673-4824-7D6A3C854C46}"/>
              </a:ext>
            </a:extLst>
          </p:cNvPr>
          <p:cNvGrpSpPr/>
          <p:nvPr/>
        </p:nvGrpSpPr>
        <p:grpSpPr>
          <a:xfrm>
            <a:off x="6512627" y="3827926"/>
            <a:ext cx="2259990" cy="385762"/>
            <a:chOff x="3116010" y="2827715"/>
            <a:chExt cx="2259990" cy="385762"/>
          </a:xfrm>
        </p:grpSpPr>
        <p:sp>
          <p:nvSpPr>
            <p:cNvPr id="57" name="Ellipse 56">
              <a:extLst>
                <a:ext uri="{FF2B5EF4-FFF2-40B4-BE49-F238E27FC236}">
                  <a16:creationId xmlns:a16="http://schemas.microsoft.com/office/drawing/2014/main" id="{29C95798-1864-C639-F395-3AF527C7B346}"/>
                </a:ext>
              </a:extLst>
            </p:cNvPr>
            <p:cNvSpPr/>
            <p:nvPr/>
          </p:nvSpPr>
          <p:spPr bwMode="auto">
            <a:xfrm>
              <a:off x="3116010" y="2955177"/>
              <a:ext cx="130839" cy="130839"/>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58" name="Textplatzhalter 1">
              <a:extLst>
                <a:ext uri="{FF2B5EF4-FFF2-40B4-BE49-F238E27FC236}">
                  <a16:creationId xmlns:a16="http://schemas.microsoft.com/office/drawing/2014/main" id="{8FEAC353-CCD0-1C01-D4C6-2365F3E172B7}"/>
                </a:ext>
              </a:extLst>
            </p:cNvPr>
            <p:cNvSpPr txBox="1">
              <a:spLocks/>
            </p:cNvSpPr>
            <p:nvPr/>
          </p:nvSpPr>
          <p:spPr>
            <a:xfrm>
              <a:off x="3246849" y="2827715"/>
              <a:ext cx="212915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err="1">
                  <a:sym typeface="Wingdings" panose="05000000000000000000" pitchFamily="2" charset="2"/>
                </a:rPr>
                <a:t>Societal</a:t>
              </a:r>
              <a:endParaRPr lang="de-CH" sz="1200" b="0" dirty="0">
                <a:sym typeface="Wingdings" panose="05000000000000000000" pitchFamily="2" charset="2"/>
              </a:endParaRP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59" name="Gruppieren 58">
            <a:extLst>
              <a:ext uri="{FF2B5EF4-FFF2-40B4-BE49-F238E27FC236}">
                <a16:creationId xmlns:a16="http://schemas.microsoft.com/office/drawing/2014/main" id="{B6858A75-FFF9-856B-A55B-784BFA543EBC}"/>
              </a:ext>
            </a:extLst>
          </p:cNvPr>
          <p:cNvGrpSpPr/>
          <p:nvPr/>
        </p:nvGrpSpPr>
        <p:grpSpPr>
          <a:xfrm>
            <a:off x="4989278" y="4437382"/>
            <a:ext cx="2259990" cy="385762"/>
            <a:chOff x="3116010" y="2827715"/>
            <a:chExt cx="2259990" cy="385762"/>
          </a:xfrm>
        </p:grpSpPr>
        <p:sp>
          <p:nvSpPr>
            <p:cNvPr id="60" name="Ellipse 59">
              <a:extLst>
                <a:ext uri="{FF2B5EF4-FFF2-40B4-BE49-F238E27FC236}">
                  <a16:creationId xmlns:a16="http://schemas.microsoft.com/office/drawing/2014/main" id="{1F9CAF70-B06B-776A-156C-32407AD67907}"/>
                </a:ext>
              </a:extLst>
            </p:cNvPr>
            <p:cNvSpPr/>
            <p:nvPr/>
          </p:nvSpPr>
          <p:spPr bwMode="auto">
            <a:xfrm>
              <a:off x="3116010" y="2955177"/>
              <a:ext cx="130839" cy="130839"/>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61" name="Textplatzhalter 1">
              <a:extLst>
                <a:ext uri="{FF2B5EF4-FFF2-40B4-BE49-F238E27FC236}">
                  <a16:creationId xmlns:a16="http://schemas.microsoft.com/office/drawing/2014/main" id="{E6390B65-96E6-4A62-98F3-578BF686BDC3}"/>
                </a:ext>
              </a:extLst>
            </p:cNvPr>
            <p:cNvSpPr txBox="1">
              <a:spLocks/>
            </p:cNvSpPr>
            <p:nvPr/>
          </p:nvSpPr>
          <p:spPr>
            <a:xfrm>
              <a:off x="3246849" y="2827715"/>
              <a:ext cx="212915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a:sym typeface="Wingdings" panose="05000000000000000000" pitchFamily="2" charset="2"/>
                </a:rPr>
                <a:t>Market</a:t>
              </a: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62" name="Gruppieren 61">
            <a:extLst>
              <a:ext uri="{FF2B5EF4-FFF2-40B4-BE49-F238E27FC236}">
                <a16:creationId xmlns:a16="http://schemas.microsoft.com/office/drawing/2014/main" id="{976069CA-3C92-667E-4098-4A4F6EF0960E}"/>
              </a:ext>
            </a:extLst>
          </p:cNvPr>
          <p:cNvGrpSpPr/>
          <p:nvPr/>
        </p:nvGrpSpPr>
        <p:grpSpPr>
          <a:xfrm>
            <a:off x="2410920" y="2042782"/>
            <a:ext cx="2259990" cy="385762"/>
            <a:chOff x="3116010" y="2827715"/>
            <a:chExt cx="2259990" cy="385762"/>
          </a:xfrm>
        </p:grpSpPr>
        <p:sp>
          <p:nvSpPr>
            <p:cNvPr id="63" name="Ellipse 62">
              <a:extLst>
                <a:ext uri="{FF2B5EF4-FFF2-40B4-BE49-F238E27FC236}">
                  <a16:creationId xmlns:a16="http://schemas.microsoft.com/office/drawing/2014/main" id="{B387AB0D-3555-6837-56F6-140892D94251}"/>
                </a:ext>
              </a:extLst>
            </p:cNvPr>
            <p:cNvSpPr/>
            <p:nvPr/>
          </p:nvSpPr>
          <p:spPr bwMode="auto">
            <a:xfrm>
              <a:off x="3116010" y="2955177"/>
              <a:ext cx="130839" cy="130839"/>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64" name="Textplatzhalter 1">
              <a:extLst>
                <a:ext uri="{FF2B5EF4-FFF2-40B4-BE49-F238E27FC236}">
                  <a16:creationId xmlns:a16="http://schemas.microsoft.com/office/drawing/2014/main" id="{312E5BBF-8C2F-73AC-33C8-922BD3D672AF}"/>
                </a:ext>
              </a:extLst>
            </p:cNvPr>
            <p:cNvSpPr txBox="1">
              <a:spLocks/>
            </p:cNvSpPr>
            <p:nvPr/>
          </p:nvSpPr>
          <p:spPr>
            <a:xfrm>
              <a:off x="3246849" y="2827715"/>
              <a:ext cx="212915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a:sym typeface="Wingdings" panose="05000000000000000000" pitchFamily="2" charset="2"/>
                </a:rPr>
                <a:t>Internal</a:t>
              </a: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65" name="Gruppieren 64">
            <a:extLst>
              <a:ext uri="{FF2B5EF4-FFF2-40B4-BE49-F238E27FC236}">
                <a16:creationId xmlns:a16="http://schemas.microsoft.com/office/drawing/2014/main" id="{C8740059-1BCF-FDFE-1699-BFDE653711C6}"/>
              </a:ext>
            </a:extLst>
          </p:cNvPr>
          <p:cNvGrpSpPr/>
          <p:nvPr/>
        </p:nvGrpSpPr>
        <p:grpSpPr>
          <a:xfrm>
            <a:off x="3108091" y="3085940"/>
            <a:ext cx="2259990" cy="385762"/>
            <a:chOff x="3116010" y="2827715"/>
            <a:chExt cx="2259990" cy="385762"/>
          </a:xfrm>
        </p:grpSpPr>
        <p:sp>
          <p:nvSpPr>
            <p:cNvPr id="66" name="Ellipse 65">
              <a:extLst>
                <a:ext uri="{FF2B5EF4-FFF2-40B4-BE49-F238E27FC236}">
                  <a16:creationId xmlns:a16="http://schemas.microsoft.com/office/drawing/2014/main" id="{006E0A32-A226-2646-AFAF-EE9A373402FD}"/>
                </a:ext>
              </a:extLst>
            </p:cNvPr>
            <p:cNvSpPr/>
            <p:nvPr/>
          </p:nvSpPr>
          <p:spPr bwMode="auto">
            <a:xfrm>
              <a:off x="3116010" y="2955177"/>
              <a:ext cx="130839" cy="130839"/>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67" name="Textplatzhalter 1">
              <a:extLst>
                <a:ext uri="{FF2B5EF4-FFF2-40B4-BE49-F238E27FC236}">
                  <a16:creationId xmlns:a16="http://schemas.microsoft.com/office/drawing/2014/main" id="{CB1660E7-4650-A81C-B57D-B510D12104CD}"/>
                </a:ext>
              </a:extLst>
            </p:cNvPr>
            <p:cNvSpPr txBox="1">
              <a:spLocks/>
            </p:cNvSpPr>
            <p:nvPr/>
          </p:nvSpPr>
          <p:spPr>
            <a:xfrm>
              <a:off x="3246849" y="2827715"/>
              <a:ext cx="212915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a:sym typeface="Wingdings" panose="05000000000000000000" pitchFamily="2" charset="2"/>
                </a:rPr>
                <a:t>Downstream</a:t>
              </a: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68" name="Gruppieren 67">
            <a:extLst>
              <a:ext uri="{FF2B5EF4-FFF2-40B4-BE49-F238E27FC236}">
                <a16:creationId xmlns:a16="http://schemas.microsoft.com/office/drawing/2014/main" id="{DEFF856E-2B6C-54FA-84A0-3F3DDD2379A7}"/>
              </a:ext>
            </a:extLst>
          </p:cNvPr>
          <p:cNvGrpSpPr/>
          <p:nvPr/>
        </p:nvGrpSpPr>
        <p:grpSpPr>
          <a:xfrm>
            <a:off x="1616935" y="4607334"/>
            <a:ext cx="2259990" cy="385762"/>
            <a:chOff x="3116010" y="2827715"/>
            <a:chExt cx="2259990" cy="385762"/>
          </a:xfrm>
        </p:grpSpPr>
        <p:sp>
          <p:nvSpPr>
            <p:cNvPr id="69" name="Ellipse 68">
              <a:extLst>
                <a:ext uri="{FF2B5EF4-FFF2-40B4-BE49-F238E27FC236}">
                  <a16:creationId xmlns:a16="http://schemas.microsoft.com/office/drawing/2014/main" id="{6F1CB501-8787-55BE-F4F2-87B14BA3E4D2}"/>
                </a:ext>
              </a:extLst>
            </p:cNvPr>
            <p:cNvSpPr/>
            <p:nvPr/>
          </p:nvSpPr>
          <p:spPr bwMode="auto">
            <a:xfrm>
              <a:off x="3116010" y="2955177"/>
              <a:ext cx="130839" cy="130839"/>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70" name="Textplatzhalter 1">
              <a:extLst>
                <a:ext uri="{FF2B5EF4-FFF2-40B4-BE49-F238E27FC236}">
                  <a16:creationId xmlns:a16="http://schemas.microsoft.com/office/drawing/2014/main" id="{E61AF225-459F-16ED-C2D1-91DC2167D431}"/>
                </a:ext>
              </a:extLst>
            </p:cNvPr>
            <p:cNvSpPr txBox="1">
              <a:spLocks/>
            </p:cNvSpPr>
            <p:nvPr/>
          </p:nvSpPr>
          <p:spPr>
            <a:xfrm>
              <a:off x="3246849" y="2827715"/>
              <a:ext cx="212915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a:sym typeface="Wingdings" panose="05000000000000000000" pitchFamily="2" charset="2"/>
                </a:rPr>
                <a:t>Upstream</a:t>
              </a: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71" name="Gruppieren 70">
            <a:extLst>
              <a:ext uri="{FF2B5EF4-FFF2-40B4-BE49-F238E27FC236}">
                <a16:creationId xmlns:a16="http://schemas.microsoft.com/office/drawing/2014/main" id="{A3EFABD6-4CFE-5555-CFEF-2F44147D1889}"/>
              </a:ext>
            </a:extLst>
          </p:cNvPr>
          <p:cNvGrpSpPr/>
          <p:nvPr/>
        </p:nvGrpSpPr>
        <p:grpSpPr>
          <a:xfrm>
            <a:off x="3147689" y="4332995"/>
            <a:ext cx="2259990" cy="385762"/>
            <a:chOff x="3116010" y="2827715"/>
            <a:chExt cx="2259990" cy="385762"/>
          </a:xfrm>
        </p:grpSpPr>
        <p:sp>
          <p:nvSpPr>
            <p:cNvPr id="72" name="Ellipse 71">
              <a:extLst>
                <a:ext uri="{FF2B5EF4-FFF2-40B4-BE49-F238E27FC236}">
                  <a16:creationId xmlns:a16="http://schemas.microsoft.com/office/drawing/2014/main" id="{750D9DCD-3092-FC8B-19C6-C1509173C359}"/>
                </a:ext>
              </a:extLst>
            </p:cNvPr>
            <p:cNvSpPr/>
            <p:nvPr/>
          </p:nvSpPr>
          <p:spPr bwMode="auto">
            <a:xfrm>
              <a:off x="3116010" y="2955177"/>
              <a:ext cx="130839" cy="130839"/>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73" name="Textplatzhalter 1">
              <a:extLst>
                <a:ext uri="{FF2B5EF4-FFF2-40B4-BE49-F238E27FC236}">
                  <a16:creationId xmlns:a16="http://schemas.microsoft.com/office/drawing/2014/main" id="{7B8F72BE-FB03-FFE2-8B14-D0E3933A2775}"/>
                </a:ext>
              </a:extLst>
            </p:cNvPr>
            <p:cNvSpPr txBox="1">
              <a:spLocks/>
            </p:cNvSpPr>
            <p:nvPr/>
          </p:nvSpPr>
          <p:spPr>
            <a:xfrm>
              <a:off x="3246849" y="2827715"/>
              <a:ext cx="212915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a:sym typeface="Wingdings" panose="05000000000000000000" pitchFamily="2" charset="2"/>
                </a:rPr>
                <a:t>Market</a:t>
              </a: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74" name="Gruppieren 73">
            <a:extLst>
              <a:ext uri="{FF2B5EF4-FFF2-40B4-BE49-F238E27FC236}">
                <a16:creationId xmlns:a16="http://schemas.microsoft.com/office/drawing/2014/main" id="{C1C77D8D-4490-B355-AAE2-3A90AF12657E}"/>
              </a:ext>
            </a:extLst>
          </p:cNvPr>
          <p:cNvGrpSpPr/>
          <p:nvPr/>
        </p:nvGrpSpPr>
        <p:grpSpPr>
          <a:xfrm>
            <a:off x="4729642" y="3811569"/>
            <a:ext cx="2259990" cy="385762"/>
            <a:chOff x="3116010" y="2827715"/>
            <a:chExt cx="2259990" cy="385762"/>
          </a:xfrm>
        </p:grpSpPr>
        <p:sp>
          <p:nvSpPr>
            <p:cNvPr id="75" name="Ellipse 74">
              <a:extLst>
                <a:ext uri="{FF2B5EF4-FFF2-40B4-BE49-F238E27FC236}">
                  <a16:creationId xmlns:a16="http://schemas.microsoft.com/office/drawing/2014/main" id="{6997C49E-F575-2E70-93F3-D4749F177BB8}"/>
                </a:ext>
              </a:extLst>
            </p:cNvPr>
            <p:cNvSpPr/>
            <p:nvPr/>
          </p:nvSpPr>
          <p:spPr bwMode="auto">
            <a:xfrm>
              <a:off x="3116010" y="2955177"/>
              <a:ext cx="130839" cy="130839"/>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76" name="Textplatzhalter 1">
              <a:extLst>
                <a:ext uri="{FF2B5EF4-FFF2-40B4-BE49-F238E27FC236}">
                  <a16:creationId xmlns:a16="http://schemas.microsoft.com/office/drawing/2014/main" id="{C593F0A2-B52A-3A43-5796-BF352EC16F04}"/>
                </a:ext>
              </a:extLst>
            </p:cNvPr>
            <p:cNvSpPr txBox="1">
              <a:spLocks/>
            </p:cNvSpPr>
            <p:nvPr/>
          </p:nvSpPr>
          <p:spPr>
            <a:xfrm>
              <a:off x="3246849" y="2827715"/>
              <a:ext cx="212915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a:sym typeface="Wingdings" panose="05000000000000000000" pitchFamily="2" charset="2"/>
                </a:rPr>
                <a:t>Legal</a:t>
              </a: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77" name="Gruppieren 76">
            <a:extLst>
              <a:ext uri="{FF2B5EF4-FFF2-40B4-BE49-F238E27FC236}">
                <a16:creationId xmlns:a16="http://schemas.microsoft.com/office/drawing/2014/main" id="{C0626873-E6C3-C669-4FD3-B2349602977D}"/>
              </a:ext>
            </a:extLst>
          </p:cNvPr>
          <p:cNvGrpSpPr/>
          <p:nvPr/>
        </p:nvGrpSpPr>
        <p:grpSpPr>
          <a:xfrm>
            <a:off x="2760275" y="5213559"/>
            <a:ext cx="2259990" cy="385762"/>
            <a:chOff x="3116010" y="2827715"/>
            <a:chExt cx="2259990" cy="385762"/>
          </a:xfrm>
        </p:grpSpPr>
        <p:sp>
          <p:nvSpPr>
            <p:cNvPr id="78" name="Ellipse 77">
              <a:extLst>
                <a:ext uri="{FF2B5EF4-FFF2-40B4-BE49-F238E27FC236}">
                  <a16:creationId xmlns:a16="http://schemas.microsoft.com/office/drawing/2014/main" id="{BBAD1950-ECA3-5BDE-47F8-FAD554188A4B}"/>
                </a:ext>
              </a:extLst>
            </p:cNvPr>
            <p:cNvSpPr/>
            <p:nvPr/>
          </p:nvSpPr>
          <p:spPr bwMode="auto">
            <a:xfrm>
              <a:off x="3116010" y="2955177"/>
              <a:ext cx="130839" cy="130839"/>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79" name="Textplatzhalter 1">
              <a:extLst>
                <a:ext uri="{FF2B5EF4-FFF2-40B4-BE49-F238E27FC236}">
                  <a16:creationId xmlns:a16="http://schemas.microsoft.com/office/drawing/2014/main" id="{624352CB-0E09-499D-ADC8-B3BD1D814E32}"/>
                </a:ext>
              </a:extLst>
            </p:cNvPr>
            <p:cNvSpPr txBox="1">
              <a:spLocks/>
            </p:cNvSpPr>
            <p:nvPr/>
          </p:nvSpPr>
          <p:spPr>
            <a:xfrm>
              <a:off x="3246849" y="2827715"/>
              <a:ext cx="212915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err="1">
                  <a:sym typeface="Wingdings" panose="05000000000000000000" pitchFamily="2" charset="2"/>
                </a:rPr>
                <a:t>Socetial</a:t>
              </a:r>
              <a:endParaRPr lang="de-CH" sz="1200" b="0" dirty="0">
                <a:sym typeface="Wingdings" panose="05000000000000000000" pitchFamily="2" charset="2"/>
              </a:endParaRP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80" name="Gruppieren 79">
            <a:extLst>
              <a:ext uri="{FF2B5EF4-FFF2-40B4-BE49-F238E27FC236}">
                <a16:creationId xmlns:a16="http://schemas.microsoft.com/office/drawing/2014/main" id="{F95635E1-E8C7-19E2-88CB-CE8DC59BB212}"/>
              </a:ext>
            </a:extLst>
          </p:cNvPr>
          <p:cNvGrpSpPr/>
          <p:nvPr/>
        </p:nvGrpSpPr>
        <p:grpSpPr>
          <a:xfrm>
            <a:off x="3124095" y="4795305"/>
            <a:ext cx="2126349" cy="385762"/>
            <a:chOff x="5841649" y="4037830"/>
            <a:chExt cx="2126349" cy="385762"/>
          </a:xfrm>
        </p:grpSpPr>
        <p:sp>
          <p:nvSpPr>
            <p:cNvPr id="81" name="Ellipse 80">
              <a:extLst>
                <a:ext uri="{FF2B5EF4-FFF2-40B4-BE49-F238E27FC236}">
                  <a16:creationId xmlns:a16="http://schemas.microsoft.com/office/drawing/2014/main" id="{0A7055D1-8452-C024-AA17-FE881D8C7E1C}"/>
                </a:ext>
              </a:extLst>
            </p:cNvPr>
            <p:cNvSpPr/>
            <p:nvPr/>
          </p:nvSpPr>
          <p:spPr bwMode="auto">
            <a:xfrm>
              <a:off x="5841649" y="4165292"/>
              <a:ext cx="130839" cy="130839"/>
            </a:xfrm>
            <a:prstGeom prst="ellipse">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82" name="Textplatzhalter 1">
              <a:extLst>
                <a:ext uri="{FF2B5EF4-FFF2-40B4-BE49-F238E27FC236}">
                  <a16:creationId xmlns:a16="http://schemas.microsoft.com/office/drawing/2014/main" id="{864A5BF9-F33B-00F2-A41C-D8FB8B650970}"/>
                </a:ext>
              </a:extLst>
            </p:cNvPr>
            <p:cNvSpPr txBox="1">
              <a:spLocks/>
            </p:cNvSpPr>
            <p:nvPr/>
          </p:nvSpPr>
          <p:spPr>
            <a:xfrm>
              <a:off x="5972487" y="4037830"/>
              <a:ext cx="199551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a:sym typeface="Wingdings" panose="05000000000000000000" pitchFamily="2" charset="2"/>
                </a:rPr>
                <a:t>Legal</a:t>
              </a: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grpSp>
        <p:nvGrpSpPr>
          <p:cNvPr id="83" name="Gruppieren 82">
            <a:extLst>
              <a:ext uri="{FF2B5EF4-FFF2-40B4-BE49-F238E27FC236}">
                <a16:creationId xmlns:a16="http://schemas.microsoft.com/office/drawing/2014/main" id="{E6B90354-1CC9-1CC3-A618-B539FDFD3358}"/>
              </a:ext>
            </a:extLst>
          </p:cNvPr>
          <p:cNvGrpSpPr/>
          <p:nvPr/>
        </p:nvGrpSpPr>
        <p:grpSpPr>
          <a:xfrm>
            <a:off x="2846798" y="3805575"/>
            <a:ext cx="2131016" cy="385762"/>
            <a:chOff x="5841649" y="4055905"/>
            <a:chExt cx="2131016" cy="385762"/>
          </a:xfrm>
        </p:grpSpPr>
        <p:sp>
          <p:nvSpPr>
            <p:cNvPr id="84" name="Ellipse 83">
              <a:extLst>
                <a:ext uri="{FF2B5EF4-FFF2-40B4-BE49-F238E27FC236}">
                  <a16:creationId xmlns:a16="http://schemas.microsoft.com/office/drawing/2014/main" id="{CD449282-42E1-2AA7-5CCF-A6B3406A2E38}"/>
                </a:ext>
              </a:extLst>
            </p:cNvPr>
            <p:cNvSpPr/>
            <p:nvPr/>
          </p:nvSpPr>
          <p:spPr bwMode="auto">
            <a:xfrm>
              <a:off x="5841649" y="4165292"/>
              <a:ext cx="130839" cy="130839"/>
            </a:xfrm>
            <a:prstGeom prst="ellipse">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85" name="Textplatzhalter 1">
              <a:extLst>
                <a:ext uri="{FF2B5EF4-FFF2-40B4-BE49-F238E27FC236}">
                  <a16:creationId xmlns:a16="http://schemas.microsoft.com/office/drawing/2014/main" id="{2FC5A80E-039B-A611-4F47-E35E76A76189}"/>
                </a:ext>
              </a:extLst>
            </p:cNvPr>
            <p:cNvSpPr txBox="1">
              <a:spLocks/>
            </p:cNvSpPr>
            <p:nvPr/>
          </p:nvSpPr>
          <p:spPr>
            <a:xfrm>
              <a:off x="5977154" y="4055905"/>
              <a:ext cx="1995511"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spcAft>
                  <a:spcPts val="0"/>
                </a:spcAft>
                <a:buClr>
                  <a:srgbClr val="1F4E79"/>
                </a:buClr>
              </a:pPr>
              <a:r>
                <a:rPr lang="de-CH" sz="1200" b="0" dirty="0">
                  <a:sym typeface="Wingdings" panose="05000000000000000000" pitchFamily="2" charset="2"/>
                </a:rPr>
                <a:t>Upstream</a:t>
              </a:r>
            </a:p>
            <a:p>
              <a:pPr>
                <a:spcAft>
                  <a:spcPts val="0"/>
                </a:spcAft>
                <a:buClr>
                  <a:srgbClr val="1F4E79"/>
                </a:buClr>
              </a:pPr>
              <a:r>
                <a:rPr lang="de-CH" sz="1200" b="0" dirty="0" err="1">
                  <a:sym typeface="Wingdings" panose="05000000000000000000" pitchFamily="2" charset="2"/>
                </a:rPr>
                <a:t>stakeholders</a:t>
              </a:r>
              <a:endParaRPr lang="en-US" sz="1200" b="0" dirty="0">
                <a:sym typeface="Wingdings" panose="05000000000000000000" pitchFamily="2" charset="2"/>
              </a:endParaRPr>
            </a:p>
          </p:txBody>
        </p:sp>
      </p:grpSp>
      <p:sp>
        <p:nvSpPr>
          <p:cNvPr id="2" name="Rectangle 2">
            <a:extLst>
              <a:ext uri="{FF2B5EF4-FFF2-40B4-BE49-F238E27FC236}">
                <a16:creationId xmlns:a16="http://schemas.microsoft.com/office/drawing/2014/main" id="{68320ECE-6458-77C1-AAEF-D5951E719AE7}"/>
              </a:ext>
            </a:extLst>
          </p:cNvPr>
          <p:cNvSpPr/>
          <p:nvPr/>
        </p:nvSpPr>
        <p:spPr bwMode="auto">
          <a:xfrm>
            <a:off x="9294847" y="4508602"/>
            <a:ext cx="1871976" cy="1446649"/>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5" name="Rechteck 4">
            <a:extLst>
              <a:ext uri="{FF2B5EF4-FFF2-40B4-BE49-F238E27FC236}">
                <a16:creationId xmlns:a16="http://schemas.microsoft.com/office/drawing/2014/main" id="{C7E62BC0-2EA8-76FD-7694-C028FB5D3D6F}"/>
              </a:ext>
            </a:extLst>
          </p:cNvPr>
          <p:cNvSpPr/>
          <p:nvPr/>
        </p:nvSpPr>
        <p:spPr bwMode="auto">
          <a:xfrm>
            <a:off x="4605755" y="1822400"/>
            <a:ext cx="3412510" cy="1754737"/>
          </a:xfrm>
          <a:prstGeom prst="rect">
            <a:avLst/>
          </a:prstGeom>
          <a:noFill/>
          <a:ln w="19050"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6" name="Textplatzhalter 1">
            <a:extLst>
              <a:ext uri="{FF2B5EF4-FFF2-40B4-BE49-F238E27FC236}">
                <a16:creationId xmlns:a16="http://schemas.microsoft.com/office/drawing/2014/main" id="{A96FEE66-9322-269C-3CDC-2DB4FC6720D7}"/>
              </a:ext>
            </a:extLst>
          </p:cNvPr>
          <p:cNvSpPr txBox="1">
            <a:spLocks/>
          </p:cNvSpPr>
          <p:nvPr/>
        </p:nvSpPr>
        <p:spPr>
          <a:xfrm>
            <a:off x="4409274" y="1411132"/>
            <a:ext cx="3866260"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ctr">
              <a:buClr>
                <a:srgbClr val="1F4E79"/>
              </a:buClr>
            </a:pPr>
            <a:r>
              <a:rPr lang="de-CH" b="0" dirty="0">
                <a:solidFill>
                  <a:srgbClr val="FF0000"/>
                </a:solidFill>
                <a:sym typeface="Wingdings" panose="05000000000000000000" pitchFamily="2" charset="2"/>
              </a:rPr>
              <a:t>Very high </a:t>
            </a:r>
            <a:r>
              <a:rPr lang="de-CH" b="0" dirty="0" err="1">
                <a:solidFill>
                  <a:srgbClr val="FF0000"/>
                </a:solidFill>
                <a:sym typeface="Wingdings" panose="05000000000000000000" pitchFamily="2" charset="2"/>
              </a:rPr>
              <a:t>priority</a:t>
            </a:r>
            <a:r>
              <a:rPr lang="de-CH" b="0" dirty="0">
                <a:solidFill>
                  <a:srgbClr val="FF0000"/>
                </a:solidFill>
                <a:sym typeface="Wingdings" panose="05000000000000000000" pitchFamily="2" charset="2"/>
              </a:rPr>
              <a:t> </a:t>
            </a:r>
            <a:r>
              <a:rPr lang="de-CH" b="0" dirty="0" err="1">
                <a:solidFill>
                  <a:srgbClr val="FF0000"/>
                </a:solidFill>
                <a:sym typeface="Wingdings" panose="05000000000000000000" pitchFamily="2" charset="2"/>
              </a:rPr>
              <a:t>to</a:t>
            </a:r>
            <a:r>
              <a:rPr lang="de-CH" b="0" dirty="0">
                <a:solidFill>
                  <a:srgbClr val="FF0000"/>
                </a:solidFill>
                <a:sym typeface="Wingdings" panose="05000000000000000000" pitchFamily="2" charset="2"/>
              </a:rPr>
              <a:t> </a:t>
            </a:r>
            <a:r>
              <a:rPr lang="de-CH" b="0" dirty="0" err="1">
                <a:solidFill>
                  <a:srgbClr val="FF0000"/>
                </a:solidFill>
                <a:sym typeface="Wingdings" panose="05000000000000000000" pitchFamily="2" charset="2"/>
              </a:rPr>
              <a:t>identify</a:t>
            </a:r>
            <a:r>
              <a:rPr lang="de-CH" b="0" dirty="0">
                <a:solidFill>
                  <a:srgbClr val="FF0000"/>
                </a:solidFill>
                <a:sym typeface="Wingdings" panose="05000000000000000000" pitchFamily="2" charset="2"/>
              </a:rPr>
              <a:t> </a:t>
            </a:r>
            <a:r>
              <a:rPr lang="de-CH" b="0" dirty="0" err="1">
                <a:solidFill>
                  <a:srgbClr val="FF0000"/>
                </a:solidFill>
                <a:sym typeface="Wingdings" panose="05000000000000000000" pitchFamily="2" charset="2"/>
              </a:rPr>
              <a:t>requirements</a:t>
            </a:r>
            <a:endParaRPr lang="en-US" b="0" dirty="0">
              <a:solidFill>
                <a:srgbClr val="FF0000"/>
              </a:solidFill>
              <a:sym typeface="Wingdings" panose="05000000000000000000" pitchFamily="2" charset="2"/>
            </a:endParaRPr>
          </a:p>
        </p:txBody>
      </p:sp>
      <p:sp>
        <p:nvSpPr>
          <p:cNvPr id="7" name="Rechteck 6">
            <a:extLst>
              <a:ext uri="{FF2B5EF4-FFF2-40B4-BE49-F238E27FC236}">
                <a16:creationId xmlns:a16="http://schemas.microsoft.com/office/drawing/2014/main" id="{7CB6192D-D270-E0D0-037A-32A778AD5FCB}"/>
              </a:ext>
            </a:extLst>
          </p:cNvPr>
          <p:cNvSpPr/>
          <p:nvPr/>
        </p:nvSpPr>
        <p:spPr bwMode="auto">
          <a:xfrm>
            <a:off x="1343999" y="1819794"/>
            <a:ext cx="3012839" cy="1754737"/>
          </a:xfrm>
          <a:prstGeom prst="rect">
            <a:avLst/>
          </a:prstGeom>
          <a:noFill/>
          <a:ln w="19050"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8" name="Textplatzhalter 1">
            <a:extLst>
              <a:ext uri="{FF2B5EF4-FFF2-40B4-BE49-F238E27FC236}">
                <a16:creationId xmlns:a16="http://schemas.microsoft.com/office/drawing/2014/main" id="{36E6EBAF-5258-91BE-FE0A-0BC9D9A6F49F}"/>
              </a:ext>
            </a:extLst>
          </p:cNvPr>
          <p:cNvSpPr txBox="1">
            <a:spLocks/>
          </p:cNvSpPr>
          <p:nvPr/>
        </p:nvSpPr>
        <p:spPr>
          <a:xfrm>
            <a:off x="1335858" y="1407384"/>
            <a:ext cx="3037033"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ctr">
              <a:buClr>
                <a:srgbClr val="1F4E79"/>
              </a:buClr>
            </a:pPr>
            <a:r>
              <a:rPr lang="de-CH" b="0" dirty="0">
                <a:solidFill>
                  <a:srgbClr val="FF0000"/>
                </a:solidFill>
                <a:sym typeface="Wingdings" panose="05000000000000000000" pitchFamily="2" charset="2"/>
              </a:rPr>
              <a:t>High </a:t>
            </a:r>
            <a:r>
              <a:rPr lang="de-CH" b="0" dirty="0" err="1">
                <a:solidFill>
                  <a:srgbClr val="FF0000"/>
                </a:solidFill>
                <a:sym typeface="Wingdings" panose="05000000000000000000" pitchFamily="2" charset="2"/>
              </a:rPr>
              <a:t>priority</a:t>
            </a:r>
            <a:r>
              <a:rPr lang="de-CH" b="0" dirty="0">
                <a:solidFill>
                  <a:srgbClr val="FF0000"/>
                </a:solidFill>
                <a:sym typeface="Wingdings" panose="05000000000000000000" pitchFamily="2" charset="2"/>
              </a:rPr>
              <a:t> </a:t>
            </a:r>
            <a:r>
              <a:rPr lang="de-CH" b="0" dirty="0" err="1">
                <a:solidFill>
                  <a:srgbClr val="FF0000"/>
                </a:solidFill>
                <a:sym typeface="Wingdings" panose="05000000000000000000" pitchFamily="2" charset="2"/>
              </a:rPr>
              <a:t>to</a:t>
            </a:r>
            <a:r>
              <a:rPr lang="de-CH" b="0" dirty="0">
                <a:solidFill>
                  <a:srgbClr val="FF0000"/>
                </a:solidFill>
                <a:sym typeface="Wingdings" panose="05000000000000000000" pitchFamily="2" charset="2"/>
              </a:rPr>
              <a:t> </a:t>
            </a:r>
            <a:r>
              <a:rPr lang="de-CH" b="0" dirty="0" err="1">
                <a:solidFill>
                  <a:srgbClr val="FF0000"/>
                </a:solidFill>
                <a:sym typeface="Wingdings" panose="05000000000000000000" pitchFamily="2" charset="2"/>
              </a:rPr>
              <a:t>identify</a:t>
            </a:r>
            <a:r>
              <a:rPr lang="de-CH" b="0" dirty="0">
                <a:solidFill>
                  <a:srgbClr val="FF0000"/>
                </a:solidFill>
                <a:sym typeface="Wingdings" panose="05000000000000000000" pitchFamily="2" charset="2"/>
              </a:rPr>
              <a:t> </a:t>
            </a:r>
            <a:r>
              <a:rPr lang="de-CH" b="0" dirty="0" err="1">
                <a:solidFill>
                  <a:srgbClr val="FF0000"/>
                </a:solidFill>
                <a:sym typeface="Wingdings" panose="05000000000000000000" pitchFamily="2" charset="2"/>
              </a:rPr>
              <a:t>requirements</a:t>
            </a:r>
            <a:endParaRPr lang="en-US" b="0" dirty="0">
              <a:solidFill>
                <a:srgbClr val="FF0000"/>
              </a:solidFill>
              <a:sym typeface="Wingdings" panose="05000000000000000000" pitchFamily="2" charset="2"/>
            </a:endParaRPr>
          </a:p>
        </p:txBody>
      </p:sp>
      <p:sp>
        <p:nvSpPr>
          <p:cNvPr id="9" name="Rechteck 8">
            <a:extLst>
              <a:ext uri="{FF2B5EF4-FFF2-40B4-BE49-F238E27FC236}">
                <a16:creationId xmlns:a16="http://schemas.microsoft.com/office/drawing/2014/main" id="{33E0BAD1-748D-9839-16F7-53950C7362AD}"/>
              </a:ext>
            </a:extLst>
          </p:cNvPr>
          <p:cNvSpPr/>
          <p:nvPr/>
        </p:nvSpPr>
        <p:spPr bwMode="auto">
          <a:xfrm>
            <a:off x="1340379" y="3752334"/>
            <a:ext cx="3012839" cy="1922130"/>
          </a:xfrm>
          <a:prstGeom prst="rect">
            <a:avLst/>
          </a:prstGeom>
          <a:noFill/>
          <a:ln w="19050"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20" name="Textplatzhalter 1">
            <a:extLst>
              <a:ext uri="{FF2B5EF4-FFF2-40B4-BE49-F238E27FC236}">
                <a16:creationId xmlns:a16="http://schemas.microsoft.com/office/drawing/2014/main" id="{BEBF5E4E-D49E-7282-26D5-E35855567A23}"/>
              </a:ext>
            </a:extLst>
          </p:cNvPr>
          <p:cNvSpPr txBox="1">
            <a:spLocks/>
          </p:cNvSpPr>
          <p:nvPr/>
        </p:nvSpPr>
        <p:spPr>
          <a:xfrm>
            <a:off x="1312757" y="5619305"/>
            <a:ext cx="3156713"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ctr">
              <a:buClr>
                <a:srgbClr val="1F4E79"/>
              </a:buClr>
            </a:pPr>
            <a:r>
              <a:rPr lang="de-CH" b="0" dirty="0">
                <a:solidFill>
                  <a:srgbClr val="FF0000"/>
                </a:solidFill>
                <a:sym typeface="Wingdings" panose="05000000000000000000" pitchFamily="2" charset="2"/>
              </a:rPr>
              <a:t>Lower </a:t>
            </a:r>
            <a:r>
              <a:rPr lang="de-CH" b="0" dirty="0" err="1">
                <a:solidFill>
                  <a:srgbClr val="FF0000"/>
                </a:solidFill>
                <a:sym typeface="Wingdings" panose="05000000000000000000" pitchFamily="2" charset="2"/>
              </a:rPr>
              <a:t>priority</a:t>
            </a:r>
            <a:r>
              <a:rPr lang="de-CH" b="0" dirty="0">
                <a:solidFill>
                  <a:srgbClr val="FF0000"/>
                </a:solidFill>
                <a:sym typeface="Wingdings" panose="05000000000000000000" pitchFamily="2" charset="2"/>
              </a:rPr>
              <a:t> </a:t>
            </a:r>
            <a:r>
              <a:rPr lang="de-CH" b="0" dirty="0" err="1">
                <a:solidFill>
                  <a:srgbClr val="FF0000"/>
                </a:solidFill>
                <a:sym typeface="Wingdings" panose="05000000000000000000" pitchFamily="2" charset="2"/>
              </a:rPr>
              <a:t>to</a:t>
            </a:r>
            <a:r>
              <a:rPr lang="de-CH" b="0" dirty="0">
                <a:solidFill>
                  <a:srgbClr val="FF0000"/>
                </a:solidFill>
                <a:sym typeface="Wingdings" panose="05000000000000000000" pitchFamily="2" charset="2"/>
              </a:rPr>
              <a:t> </a:t>
            </a:r>
            <a:r>
              <a:rPr lang="de-CH" b="0" dirty="0" err="1">
                <a:solidFill>
                  <a:srgbClr val="FF0000"/>
                </a:solidFill>
                <a:sym typeface="Wingdings" panose="05000000000000000000" pitchFamily="2" charset="2"/>
              </a:rPr>
              <a:t>identify</a:t>
            </a:r>
            <a:r>
              <a:rPr lang="de-CH" b="0" dirty="0">
                <a:solidFill>
                  <a:srgbClr val="FF0000"/>
                </a:solidFill>
                <a:sym typeface="Wingdings" panose="05000000000000000000" pitchFamily="2" charset="2"/>
              </a:rPr>
              <a:t> </a:t>
            </a:r>
            <a:r>
              <a:rPr lang="de-CH" b="0" dirty="0" err="1">
                <a:solidFill>
                  <a:srgbClr val="FF0000"/>
                </a:solidFill>
                <a:sym typeface="Wingdings" panose="05000000000000000000" pitchFamily="2" charset="2"/>
              </a:rPr>
              <a:t>requirements</a:t>
            </a:r>
            <a:endParaRPr lang="en-US" b="0" dirty="0">
              <a:solidFill>
                <a:srgbClr val="FF0000"/>
              </a:solidFill>
              <a:sym typeface="Wingdings" panose="05000000000000000000" pitchFamily="2" charset="2"/>
            </a:endParaRPr>
          </a:p>
        </p:txBody>
      </p:sp>
      <p:sp>
        <p:nvSpPr>
          <p:cNvPr id="22" name="Rechteck 21">
            <a:extLst>
              <a:ext uri="{FF2B5EF4-FFF2-40B4-BE49-F238E27FC236}">
                <a16:creationId xmlns:a16="http://schemas.microsoft.com/office/drawing/2014/main" id="{933D529A-5A53-FA03-C365-D471191E2002}"/>
              </a:ext>
            </a:extLst>
          </p:cNvPr>
          <p:cNvSpPr/>
          <p:nvPr/>
        </p:nvSpPr>
        <p:spPr bwMode="auto">
          <a:xfrm>
            <a:off x="4605756" y="3749827"/>
            <a:ext cx="3412510" cy="1922130"/>
          </a:xfrm>
          <a:prstGeom prst="rect">
            <a:avLst/>
          </a:prstGeom>
          <a:noFill/>
          <a:ln w="19050"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23" name="Textplatzhalter 1">
            <a:extLst>
              <a:ext uri="{FF2B5EF4-FFF2-40B4-BE49-F238E27FC236}">
                <a16:creationId xmlns:a16="http://schemas.microsoft.com/office/drawing/2014/main" id="{B9FC42BD-488A-2433-7246-668A462EA2F1}"/>
              </a:ext>
            </a:extLst>
          </p:cNvPr>
          <p:cNvSpPr txBox="1">
            <a:spLocks/>
          </p:cNvSpPr>
          <p:nvPr/>
        </p:nvSpPr>
        <p:spPr>
          <a:xfrm>
            <a:off x="4645205" y="5616798"/>
            <a:ext cx="3345437" cy="385762"/>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ctr">
              <a:buClr>
                <a:srgbClr val="1F4E79"/>
              </a:buClr>
            </a:pPr>
            <a:r>
              <a:rPr lang="de-CH" b="0" dirty="0">
                <a:solidFill>
                  <a:srgbClr val="FF0000"/>
                </a:solidFill>
                <a:sym typeface="Wingdings" panose="05000000000000000000" pitchFamily="2" charset="2"/>
              </a:rPr>
              <a:t>High </a:t>
            </a:r>
            <a:r>
              <a:rPr lang="de-CH" b="0" dirty="0" err="1">
                <a:solidFill>
                  <a:srgbClr val="FF0000"/>
                </a:solidFill>
                <a:sym typeface="Wingdings" panose="05000000000000000000" pitchFamily="2" charset="2"/>
              </a:rPr>
              <a:t>priority</a:t>
            </a:r>
            <a:r>
              <a:rPr lang="de-CH" b="0" dirty="0">
                <a:solidFill>
                  <a:srgbClr val="FF0000"/>
                </a:solidFill>
                <a:sym typeface="Wingdings" panose="05000000000000000000" pitchFamily="2" charset="2"/>
              </a:rPr>
              <a:t> </a:t>
            </a:r>
            <a:r>
              <a:rPr lang="de-CH" b="0" dirty="0" err="1">
                <a:solidFill>
                  <a:srgbClr val="FF0000"/>
                </a:solidFill>
                <a:sym typeface="Wingdings" panose="05000000000000000000" pitchFamily="2" charset="2"/>
              </a:rPr>
              <a:t>to</a:t>
            </a:r>
            <a:r>
              <a:rPr lang="de-CH" b="0" dirty="0">
                <a:solidFill>
                  <a:srgbClr val="FF0000"/>
                </a:solidFill>
                <a:sym typeface="Wingdings" panose="05000000000000000000" pitchFamily="2" charset="2"/>
              </a:rPr>
              <a:t> </a:t>
            </a:r>
            <a:r>
              <a:rPr lang="de-CH" b="0" dirty="0" err="1">
                <a:solidFill>
                  <a:srgbClr val="FF0000"/>
                </a:solidFill>
                <a:sym typeface="Wingdings" panose="05000000000000000000" pitchFamily="2" charset="2"/>
              </a:rPr>
              <a:t>identify</a:t>
            </a:r>
            <a:r>
              <a:rPr lang="de-CH" b="0" dirty="0">
                <a:solidFill>
                  <a:srgbClr val="FF0000"/>
                </a:solidFill>
                <a:sym typeface="Wingdings" panose="05000000000000000000" pitchFamily="2" charset="2"/>
              </a:rPr>
              <a:t> </a:t>
            </a:r>
            <a:r>
              <a:rPr lang="de-CH" b="0" dirty="0" err="1">
                <a:solidFill>
                  <a:srgbClr val="FF0000"/>
                </a:solidFill>
                <a:sym typeface="Wingdings" panose="05000000000000000000" pitchFamily="2" charset="2"/>
              </a:rPr>
              <a:t>requirements</a:t>
            </a:r>
            <a:endParaRPr lang="en-US" b="0" dirty="0">
              <a:solidFill>
                <a:srgbClr val="FF0000"/>
              </a:solidFill>
              <a:sym typeface="Wingdings" panose="05000000000000000000" pitchFamily="2" charset="2"/>
            </a:endParaRPr>
          </a:p>
        </p:txBody>
      </p:sp>
    </p:spTree>
    <p:extLst>
      <p:ext uri="{BB962C8B-B14F-4D97-AF65-F5344CB8AC3E}">
        <p14:creationId xmlns:p14="http://schemas.microsoft.com/office/powerpoint/2010/main" val="1384813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D48FE00-5328-6B8E-5AAF-0B17B4493F0A}"/>
              </a:ext>
            </a:extLst>
          </p:cNvPr>
          <p:cNvSpPr>
            <a:spLocks noGrp="1"/>
          </p:cNvSpPr>
          <p:nvPr>
            <p:ph type="body" sz="quarter" idx="12"/>
          </p:nvPr>
        </p:nvSpPr>
        <p:spPr/>
        <p:txBody>
          <a:bodyPr/>
          <a:lstStyle/>
          <a:p>
            <a:pPr marL="285750" indent="-285750">
              <a:buClr>
                <a:srgbClr val="1F4E79"/>
              </a:buClr>
              <a:buFont typeface="Wingdings" panose="05000000000000000000" pitchFamily="2" charset="2"/>
              <a:buChar char="§"/>
            </a:pPr>
            <a:r>
              <a:rPr lang="en-US" sz="1600" b="0" dirty="0"/>
              <a:t>Market Stakeholders, such as competitors, are crucial as they stimulate business activity.</a:t>
            </a:r>
          </a:p>
          <a:p>
            <a:pPr marL="285750" indent="-285750">
              <a:buClr>
                <a:srgbClr val="1F4E79"/>
              </a:buClr>
              <a:buFont typeface="Wingdings" panose="05000000000000000000" pitchFamily="2" charset="2"/>
              <a:buChar char="§"/>
            </a:pPr>
            <a:r>
              <a:rPr lang="en-US" sz="1600" b="0" dirty="0"/>
              <a:t>The environment and community are closely linked to upstream stakeholders.</a:t>
            </a:r>
          </a:p>
          <a:p>
            <a:pPr marL="285750" indent="-285750">
              <a:buClr>
                <a:srgbClr val="1F4E79"/>
              </a:buClr>
              <a:buFont typeface="Wingdings" panose="05000000000000000000" pitchFamily="2" charset="2"/>
              <a:buChar char="§"/>
            </a:pPr>
            <a:r>
              <a:rPr lang="en-US" sz="1600" b="0" dirty="0"/>
              <a:t>The focal company receives many requirements from downstream stakeholders, i.e., customers, and transfers them to upstream stakeholders. These upstream stakeholders must align with these requirements and be considered in the requirements analysis.</a:t>
            </a:r>
          </a:p>
          <a:p>
            <a:pPr marL="285750" indent="-285750">
              <a:buClr>
                <a:srgbClr val="1F4E79"/>
              </a:buClr>
              <a:buFont typeface="Wingdings" panose="05000000000000000000" pitchFamily="2" charset="2"/>
              <a:buChar char="§"/>
            </a:pPr>
            <a:r>
              <a:rPr lang="en-US" sz="1600" b="0" dirty="0"/>
              <a:t>Tier-1 suppliers act as catalysts for further developments upward by enforcing their company's requirements. Understanding their needs well promotes collaboration.</a:t>
            </a:r>
          </a:p>
          <a:p>
            <a:pPr marL="285750" indent="-285750">
              <a:buClr>
                <a:srgbClr val="1F4E79"/>
              </a:buClr>
              <a:buFont typeface="Wingdings" panose="05000000000000000000" pitchFamily="2" charset="2"/>
              <a:buChar char="§"/>
            </a:pPr>
            <a:r>
              <a:rPr lang="en-US" sz="1600" b="0" dirty="0"/>
              <a:t>While shareholders and investors are considered separately, they often have similar requirements.</a:t>
            </a:r>
          </a:p>
          <a:p>
            <a:pPr marL="285750" indent="-285750">
              <a:buClr>
                <a:srgbClr val="1F4E79"/>
              </a:buClr>
              <a:buFont typeface="Wingdings" panose="05000000000000000000" pitchFamily="2" charset="2"/>
              <a:buChar char="§"/>
            </a:pPr>
            <a:r>
              <a:rPr lang="en-US" sz="1600" b="0" dirty="0"/>
              <a:t>The customer always takes precedence as value creation stems from them.</a:t>
            </a:r>
          </a:p>
          <a:p>
            <a:pPr marL="285750" indent="-285750">
              <a:buClr>
                <a:srgbClr val="1F4E79"/>
              </a:buClr>
              <a:buFont typeface="Wingdings" panose="05000000000000000000" pitchFamily="2" charset="2"/>
              <a:buChar char="§"/>
            </a:pPr>
            <a:r>
              <a:rPr lang="en-US" sz="1600" b="0" dirty="0"/>
              <a:t>Civil society dictates when/how deliveries occur. Their immediate power over companies is low but can influence them in the long term.</a:t>
            </a:r>
            <a:endParaRPr lang="de-CH" sz="1600" b="0" dirty="0"/>
          </a:p>
        </p:txBody>
      </p:sp>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de-CH" dirty="0"/>
              <a:t>Stakeholder </a:t>
            </a:r>
            <a:r>
              <a:rPr lang="de-CH" dirty="0" err="1"/>
              <a:t>Prioritization</a:t>
            </a:r>
            <a:endParaRPr lang="de-CH" dirty="0"/>
          </a:p>
          <a:p>
            <a:endParaRPr lang="en-US" dirty="0"/>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Key Findings from our Project on Stakeholder Prioritization</a:t>
            </a:r>
            <a:endParaRPr lang="en-US" u="sng" dirty="0"/>
          </a:p>
        </p:txBody>
      </p:sp>
    </p:spTree>
    <p:extLst>
      <p:ext uri="{BB962C8B-B14F-4D97-AF65-F5344CB8AC3E}">
        <p14:creationId xmlns:p14="http://schemas.microsoft.com/office/powerpoint/2010/main" val="590160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23F607-2BE7-09B0-A52B-5FC668A341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7" name="Object 6" hidden="1">
                        <a:extLst>
                          <a:ext uri="{FF2B5EF4-FFF2-40B4-BE49-F238E27FC236}">
                            <a16:creationId xmlns:a16="http://schemas.microsoft.com/office/drawing/2014/main" id="{3423F607-2BE7-09B0-A52B-5FC668A341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560C4A9-DBBE-E6FB-8A4B-865A1D0ACC54}"/>
              </a:ext>
            </a:extLst>
          </p:cNvPr>
          <p:cNvSpPr>
            <a:spLocks noGrp="1"/>
          </p:cNvSpPr>
          <p:nvPr>
            <p:ph type="body" sz="quarter" idx="11"/>
          </p:nvPr>
        </p:nvSpPr>
        <p:spPr/>
        <p:txBody>
          <a:bodyPr/>
          <a:lstStyle/>
          <a:p>
            <a:r>
              <a:rPr lang="de-CH" dirty="0"/>
              <a:t>Stakeholder </a:t>
            </a:r>
            <a:r>
              <a:rPr lang="de-CH" dirty="0" err="1"/>
              <a:t>Prioritization</a:t>
            </a:r>
            <a:endParaRPr lang="en-US" dirty="0"/>
          </a:p>
        </p:txBody>
      </p:sp>
      <p:sp>
        <p:nvSpPr>
          <p:cNvPr id="5" name="Title 4">
            <a:extLst>
              <a:ext uri="{FF2B5EF4-FFF2-40B4-BE49-F238E27FC236}">
                <a16:creationId xmlns:a16="http://schemas.microsoft.com/office/drawing/2014/main" id="{E1F6510A-6FDB-02BE-F576-F325A990C55E}"/>
              </a:ext>
            </a:extLst>
          </p:cNvPr>
          <p:cNvSpPr>
            <a:spLocks noGrp="1"/>
          </p:cNvSpPr>
          <p:nvPr>
            <p:ph type="title"/>
          </p:nvPr>
        </p:nvSpPr>
        <p:spPr>
          <a:ln>
            <a:noFill/>
          </a:ln>
        </p:spPr>
        <p:txBody>
          <a:bodyPr vert="horz"/>
          <a:lstStyle/>
          <a:p>
            <a:r>
              <a:rPr lang="en-US" dirty="0"/>
              <a:t>Task: Identify Your Key Stakeholders</a:t>
            </a:r>
            <a:endParaRPr lang="de-CH" dirty="0"/>
          </a:p>
        </p:txBody>
      </p:sp>
      <p:pic>
        <p:nvPicPr>
          <p:cNvPr id="32" name="Graphic 31" descr="Customer review with solid fill">
            <a:extLst>
              <a:ext uri="{FF2B5EF4-FFF2-40B4-BE49-F238E27FC236}">
                <a16:creationId xmlns:a16="http://schemas.microsoft.com/office/drawing/2014/main" id="{708B7E0F-BA4B-D346-0D53-851F9F030F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00" y="1868872"/>
            <a:ext cx="3475519" cy="3475519"/>
          </a:xfrm>
          <a:prstGeom prst="rect">
            <a:avLst/>
          </a:prstGeom>
        </p:spPr>
      </p:pic>
      <p:sp>
        <p:nvSpPr>
          <p:cNvPr id="2" name="Textplatzhalter 1">
            <a:extLst>
              <a:ext uri="{FF2B5EF4-FFF2-40B4-BE49-F238E27FC236}">
                <a16:creationId xmlns:a16="http://schemas.microsoft.com/office/drawing/2014/main" id="{5C582A27-D2E4-4B84-D9A0-19A828CF509A}"/>
              </a:ext>
            </a:extLst>
          </p:cNvPr>
          <p:cNvSpPr txBox="1">
            <a:spLocks/>
          </p:cNvSpPr>
          <p:nvPr/>
        </p:nvSpPr>
        <p:spPr>
          <a:xfrm>
            <a:off x="4368000" y="1557000"/>
            <a:ext cx="7343383" cy="4320000"/>
          </a:xfrm>
          <a:prstGeom prst="rect">
            <a:avLst/>
          </a:prstGeom>
        </p:spPr>
        <p:txBody>
          <a:bodyPr/>
          <a:lst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Decide which stakeholders are important enough to collect detailed requirements in the next phase.</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Review your list of stakeholders and evaluate if each is significant for gathering specific efficiency, resilience, and sustainability requirements.</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You can utilize our template in the stakeholder register for this evaluation.</a:t>
            </a:r>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On the subsequent slides, we suggest a minimal set of relevant stakeholders where gathering more detailed requirements would be beneficial. Based on these recommendations, you can guide your team's discussions.</a:t>
            </a:r>
          </a:p>
        </p:txBody>
      </p:sp>
      <p:sp>
        <p:nvSpPr>
          <p:cNvPr id="18" name="Textplatzhalter 1">
            <a:extLst>
              <a:ext uri="{FF2B5EF4-FFF2-40B4-BE49-F238E27FC236}">
                <a16:creationId xmlns:a16="http://schemas.microsoft.com/office/drawing/2014/main" id="{7E37DF45-1A90-950F-7D83-1ABFD2987807}"/>
              </a:ext>
            </a:extLst>
          </p:cNvPr>
          <p:cNvSpPr txBox="1">
            <a:spLocks/>
          </p:cNvSpPr>
          <p:nvPr/>
        </p:nvSpPr>
        <p:spPr>
          <a:xfrm>
            <a:off x="10291519" y="3861000"/>
            <a:ext cx="1635212" cy="504000"/>
          </a:xfrm>
          <a:prstGeom prst="rect">
            <a:avLst/>
          </a:prstGeom>
        </p:spPr>
        <p:txBody>
          <a:bodyPr anchor="ct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ctr">
              <a:buClr>
                <a:srgbClr val="1F4E79"/>
              </a:buClr>
            </a:pPr>
            <a:r>
              <a:rPr lang="en-US" sz="1200" b="0" dirty="0">
                <a:sym typeface="Wingdings" panose="05000000000000000000" pitchFamily="2" charset="2"/>
              </a:rPr>
              <a:t>The stakeholder’s final importance to your organization.</a:t>
            </a:r>
          </a:p>
        </p:txBody>
      </p:sp>
      <p:cxnSp>
        <p:nvCxnSpPr>
          <p:cNvPr id="24" name="Gerade Verbindung mit Pfeil 23">
            <a:extLst>
              <a:ext uri="{FF2B5EF4-FFF2-40B4-BE49-F238E27FC236}">
                <a16:creationId xmlns:a16="http://schemas.microsoft.com/office/drawing/2014/main" id="{D3D0A4B0-E272-F810-8D05-67FAC21845AC}"/>
              </a:ext>
            </a:extLst>
          </p:cNvPr>
          <p:cNvCxnSpPr>
            <a:cxnSpLocks/>
          </p:cNvCxnSpPr>
          <p:nvPr/>
        </p:nvCxnSpPr>
        <p:spPr bwMode="auto">
          <a:xfrm flipH="1" flipV="1">
            <a:off x="10416000" y="3606631"/>
            <a:ext cx="215999" cy="146119"/>
          </a:xfrm>
          <a:prstGeom prst="straightConnector1">
            <a:avLst/>
          </a:prstGeom>
          <a:solidFill>
            <a:schemeClr val="accent1"/>
          </a:solidFill>
          <a:ln w="12700" cap="flat" cmpd="sng" algn="ctr">
            <a:solidFill>
              <a:schemeClr val="tx1"/>
            </a:solidFill>
            <a:prstDash val="dashDot"/>
            <a:round/>
            <a:headEnd type="none" w="med" len="med"/>
            <a:tailEnd type="triangle"/>
          </a:ln>
          <a:effectLst/>
        </p:spPr>
      </p:cxnSp>
      <p:pic>
        <p:nvPicPr>
          <p:cNvPr id="4" name="Grafik 3">
            <a:extLst>
              <a:ext uri="{FF2B5EF4-FFF2-40B4-BE49-F238E27FC236}">
                <a16:creationId xmlns:a16="http://schemas.microsoft.com/office/drawing/2014/main" id="{FC66797F-B25E-6D20-ECEF-DF94E7C34D88}"/>
              </a:ext>
            </a:extLst>
          </p:cNvPr>
          <p:cNvPicPr>
            <a:picLocks noChangeAspect="1"/>
          </p:cNvPicPr>
          <p:nvPr/>
        </p:nvPicPr>
        <p:blipFill>
          <a:blip r:embed="rId8"/>
          <a:stretch>
            <a:fillRect/>
          </a:stretch>
        </p:blipFill>
        <p:spPr>
          <a:xfrm>
            <a:off x="4819519" y="3296080"/>
            <a:ext cx="5472000" cy="1053031"/>
          </a:xfrm>
          <a:prstGeom prst="rect">
            <a:avLst/>
          </a:prstGeom>
        </p:spPr>
      </p:pic>
    </p:spTree>
    <p:extLst>
      <p:ext uri="{BB962C8B-B14F-4D97-AF65-F5344CB8AC3E}">
        <p14:creationId xmlns:p14="http://schemas.microsoft.com/office/powerpoint/2010/main" val="787071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D48FE00-5328-6B8E-5AAF-0B17B4493F0A}"/>
              </a:ext>
            </a:extLst>
          </p:cNvPr>
          <p:cNvSpPr>
            <a:spLocks noGrp="1"/>
          </p:cNvSpPr>
          <p:nvPr>
            <p:ph type="body" sz="quarter" idx="12"/>
          </p:nvPr>
        </p:nvSpPr>
        <p:spPr>
          <a:xfrm>
            <a:off x="551382" y="1556792"/>
            <a:ext cx="11160001" cy="648208"/>
          </a:xfrm>
        </p:spPr>
        <p:txBody>
          <a:bodyPr/>
          <a:lstStyle/>
          <a:p>
            <a:pPr>
              <a:buClr>
                <a:srgbClr val="1F4E79"/>
              </a:buClr>
            </a:pPr>
            <a:r>
              <a:rPr lang="en-US" sz="1600" b="0" dirty="0"/>
              <a:t>Based on our research, we suggest prioritizing at least the following stakeholders for further investigation of their specific requirements regarding efficiency, resilience, and sustainability in the next chapter:</a:t>
            </a:r>
          </a:p>
        </p:txBody>
      </p:sp>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de-CH" dirty="0"/>
              <a:t>Stakeholder </a:t>
            </a:r>
            <a:r>
              <a:rPr lang="de-CH" dirty="0" err="1"/>
              <a:t>Prioritization</a:t>
            </a:r>
            <a:endParaRPr lang="de-CH" dirty="0"/>
          </a:p>
          <a:p>
            <a:endParaRPr lang="en-US" dirty="0"/>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de-CH" dirty="0"/>
              <a:t>Minimal Stakeholder </a:t>
            </a:r>
            <a:r>
              <a:rPr lang="de-CH" dirty="0" err="1"/>
              <a:t>Priority</a:t>
            </a:r>
            <a:r>
              <a:rPr lang="de-CH" dirty="0"/>
              <a:t> </a:t>
            </a:r>
            <a:r>
              <a:rPr lang="de-CH" dirty="0" err="1"/>
              <a:t>Recommendations</a:t>
            </a:r>
            <a:endParaRPr lang="en-US" u="sng" dirty="0"/>
          </a:p>
        </p:txBody>
      </p:sp>
      <p:sp>
        <p:nvSpPr>
          <p:cNvPr id="6" name="Rectangle 2">
            <a:extLst>
              <a:ext uri="{FF2B5EF4-FFF2-40B4-BE49-F238E27FC236}">
                <a16:creationId xmlns:a16="http://schemas.microsoft.com/office/drawing/2014/main" id="{1025F2CD-16F7-3129-CDE8-8615229523E4}"/>
              </a:ext>
            </a:extLst>
          </p:cNvPr>
          <p:cNvSpPr/>
          <p:nvPr/>
        </p:nvSpPr>
        <p:spPr bwMode="auto">
          <a:xfrm>
            <a:off x="551386" y="2348558"/>
            <a:ext cx="5400614" cy="4032768"/>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7" name="Rectangle 2">
            <a:extLst>
              <a:ext uri="{FF2B5EF4-FFF2-40B4-BE49-F238E27FC236}">
                <a16:creationId xmlns:a16="http://schemas.microsoft.com/office/drawing/2014/main" id="{1CE45507-543E-D5AA-9051-47D4AA4B6692}"/>
              </a:ext>
            </a:extLst>
          </p:cNvPr>
          <p:cNvSpPr/>
          <p:nvPr/>
        </p:nvSpPr>
        <p:spPr bwMode="auto">
          <a:xfrm>
            <a:off x="6240000" y="2348558"/>
            <a:ext cx="5400614" cy="4032768"/>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0" name="Textplatzhalter 1">
            <a:extLst>
              <a:ext uri="{FF2B5EF4-FFF2-40B4-BE49-F238E27FC236}">
                <a16:creationId xmlns:a16="http://schemas.microsoft.com/office/drawing/2014/main" id="{82D7954B-8A31-4E34-6E90-0B4BE48AC515}"/>
              </a:ext>
            </a:extLst>
          </p:cNvPr>
          <p:cNvSpPr txBox="1">
            <a:spLocks/>
          </p:cNvSpPr>
          <p:nvPr/>
        </p:nvSpPr>
        <p:spPr>
          <a:xfrm>
            <a:off x="695384" y="2421000"/>
            <a:ext cx="5184615" cy="3793262"/>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a:spcAft>
                <a:spcPts val="600"/>
              </a:spcAft>
              <a:buClr>
                <a:srgbClr val="1F4E79"/>
              </a:buClr>
              <a:buFont typeface="Wingdings" panose="05000000000000000000" pitchFamily="2" charset="2"/>
              <a:buChar char="§"/>
            </a:pPr>
            <a:r>
              <a:rPr lang="en-US" b="0" dirty="0"/>
              <a:t>Market stakeholders</a:t>
            </a:r>
          </a:p>
          <a:p>
            <a:pPr marL="800100" lvl="1" indent="-342900">
              <a:lnSpc>
                <a:spcPct val="100000"/>
              </a:lnSpc>
              <a:spcBef>
                <a:spcPts val="0"/>
              </a:spcBef>
              <a:spcAft>
                <a:spcPts val="0"/>
              </a:spcAft>
              <a:buFont typeface="Symbol" panose="05050102010706020507" pitchFamily="18" charset="2"/>
              <a:buChar char="-"/>
            </a:pPr>
            <a:r>
              <a:rPr lang="en-US" dirty="0"/>
              <a:t>Marketplace and the respective industry expectations</a:t>
            </a:r>
          </a:p>
          <a:p>
            <a:pPr marL="800100" lvl="1" indent="-342900">
              <a:lnSpc>
                <a:spcPct val="100000"/>
              </a:lnSpc>
              <a:spcBef>
                <a:spcPts val="0"/>
              </a:spcBef>
              <a:spcAft>
                <a:spcPts val="0"/>
              </a:spcAft>
              <a:buFont typeface="Symbol" panose="05050102010706020507" pitchFamily="18" charset="2"/>
              <a:buChar char="-"/>
            </a:pPr>
            <a:r>
              <a:rPr lang="en-US" b="0" dirty="0"/>
              <a:t>Industry associations</a:t>
            </a:r>
          </a:p>
          <a:p>
            <a:pPr marL="800100" lvl="1" indent="-342900">
              <a:lnSpc>
                <a:spcPct val="100000"/>
              </a:lnSpc>
              <a:spcBef>
                <a:spcPts val="0"/>
              </a:spcBef>
              <a:spcAft>
                <a:spcPts val="0"/>
              </a:spcAft>
              <a:buFont typeface="Symbol" panose="05050102010706020507" pitchFamily="18" charset="2"/>
              <a:buChar char="-"/>
            </a:pPr>
            <a:r>
              <a:rPr lang="en-US" dirty="0"/>
              <a:t>Main competitors in the market</a:t>
            </a:r>
            <a:endParaRPr lang="en-US" b="0" dirty="0"/>
          </a:p>
          <a:p>
            <a:pPr marL="285750" indent="-285750">
              <a:spcAft>
                <a:spcPts val="600"/>
              </a:spcAft>
              <a:buClr>
                <a:srgbClr val="1F4E79"/>
              </a:buClr>
              <a:buFont typeface="Wingdings" panose="05000000000000000000" pitchFamily="2" charset="2"/>
              <a:buChar char="§"/>
            </a:pPr>
            <a:endParaRPr lang="en-US" b="0" dirty="0"/>
          </a:p>
          <a:p>
            <a:pPr marL="285750" indent="-285750">
              <a:spcAft>
                <a:spcPts val="600"/>
              </a:spcAft>
              <a:buClr>
                <a:srgbClr val="1F4E79"/>
              </a:buClr>
              <a:buFont typeface="Wingdings" panose="05000000000000000000" pitchFamily="2" charset="2"/>
              <a:buChar char="§"/>
            </a:pPr>
            <a:r>
              <a:rPr lang="en-US" b="0" dirty="0"/>
              <a:t>Legal stakeholders</a:t>
            </a:r>
          </a:p>
          <a:p>
            <a:pPr marL="800100" lvl="1" indent="-342900">
              <a:lnSpc>
                <a:spcPct val="100000"/>
              </a:lnSpc>
              <a:spcBef>
                <a:spcPts val="0"/>
              </a:spcBef>
              <a:spcAft>
                <a:spcPts val="0"/>
              </a:spcAft>
              <a:buFont typeface="Symbol" panose="05050102010706020507" pitchFamily="18" charset="2"/>
              <a:buChar char="-"/>
            </a:pPr>
            <a:r>
              <a:rPr lang="en-US" dirty="0"/>
              <a:t>Laws and regulations</a:t>
            </a:r>
          </a:p>
          <a:p>
            <a:pPr marL="800100" lvl="1" indent="-342900">
              <a:lnSpc>
                <a:spcPct val="100000"/>
              </a:lnSpc>
              <a:spcBef>
                <a:spcPts val="0"/>
              </a:spcBef>
              <a:spcAft>
                <a:spcPts val="0"/>
              </a:spcAft>
              <a:buFont typeface="Symbol" panose="05050102010706020507" pitchFamily="18" charset="2"/>
              <a:buChar char="-"/>
            </a:pPr>
            <a:r>
              <a:rPr lang="en-US" b="0" dirty="0"/>
              <a:t>Government </a:t>
            </a:r>
            <a:r>
              <a:rPr lang="en-US" dirty="0"/>
              <a:t>(incl. governmental agencies)</a:t>
            </a:r>
          </a:p>
          <a:p>
            <a:pPr marL="800100" lvl="1" indent="-342900">
              <a:lnSpc>
                <a:spcPct val="100000"/>
              </a:lnSpc>
              <a:spcBef>
                <a:spcPts val="0"/>
              </a:spcBef>
              <a:spcAft>
                <a:spcPts val="0"/>
              </a:spcAft>
              <a:buFont typeface="Symbol" panose="05050102010706020507" pitchFamily="18" charset="2"/>
              <a:buChar char="-"/>
            </a:pPr>
            <a:r>
              <a:rPr lang="en-US" dirty="0"/>
              <a:t>Safety and health groups in your industry</a:t>
            </a:r>
          </a:p>
          <a:p>
            <a:pPr marL="800100" lvl="1" indent="-342900">
              <a:lnSpc>
                <a:spcPct val="100000"/>
              </a:lnSpc>
              <a:spcBef>
                <a:spcPts val="0"/>
              </a:spcBef>
              <a:spcAft>
                <a:spcPts val="0"/>
              </a:spcAft>
              <a:buFont typeface="Symbol" panose="05050102010706020507" pitchFamily="18" charset="2"/>
              <a:buChar char="-"/>
            </a:pPr>
            <a:r>
              <a:rPr lang="en-US" b="0" dirty="0"/>
              <a:t>If applicable: Financial institutions related to your use case</a:t>
            </a:r>
          </a:p>
          <a:p>
            <a:pPr marL="800100" lvl="1" indent="-342900">
              <a:lnSpc>
                <a:spcPct val="100000"/>
              </a:lnSpc>
              <a:spcBef>
                <a:spcPts val="0"/>
              </a:spcBef>
              <a:spcAft>
                <a:spcPts val="0"/>
              </a:spcAft>
              <a:buFont typeface="Symbol" panose="05050102010706020507" pitchFamily="18" charset="2"/>
              <a:buChar char="-"/>
            </a:pPr>
            <a:endParaRPr lang="en-US" dirty="0"/>
          </a:p>
          <a:p>
            <a:pPr marL="285750" indent="-285750">
              <a:spcAft>
                <a:spcPts val="600"/>
              </a:spcAft>
              <a:buClr>
                <a:srgbClr val="1F4E79"/>
              </a:buClr>
              <a:buFont typeface="Wingdings" panose="05000000000000000000" pitchFamily="2" charset="2"/>
              <a:buChar char="§"/>
            </a:pPr>
            <a:r>
              <a:rPr lang="en-US" b="0" dirty="0"/>
              <a:t>Societal stakeholders</a:t>
            </a:r>
          </a:p>
          <a:p>
            <a:pPr marL="800100" lvl="1" indent="-342900">
              <a:lnSpc>
                <a:spcPct val="100000"/>
              </a:lnSpc>
              <a:spcBef>
                <a:spcPts val="0"/>
              </a:spcBef>
              <a:spcAft>
                <a:spcPts val="0"/>
              </a:spcAft>
              <a:buFont typeface="Symbol" panose="05050102010706020507" pitchFamily="18" charset="2"/>
              <a:buChar char="-"/>
            </a:pPr>
            <a:r>
              <a:rPr lang="en-US" dirty="0"/>
              <a:t>NGOs related to your use case</a:t>
            </a:r>
          </a:p>
          <a:p>
            <a:pPr marL="800100" lvl="1" indent="-342900">
              <a:lnSpc>
                <a:spcPct val="100000"/>
              </a:lnSpc>
              <a:spcBef>
                <a:spcPts val="0"/>
              </a:spcBef>
              <a:spcAft>
                <a:spcPts val="0"/>
              </a:spcAft>
              <a:buFont typeface="Symbol" panose="05050102010706020507" pitchFamily="18" charset="2"/>
              <a:buChar char="-"/>
            </a:pPr>
            <a:r>
              <a:rPr lang="en-US" b="0" dirty="0"/>
              <a:t>Civil societ</a:t>
            </a:r>
            <a:r>
              <a:rPr lang="en-US" dirty="0"/>
              <a:t>y / opinion within your use case</a:t>
            </a:r>
          </a:p>
          <a:p>
            <a:pPr marL="800100" lvl="1" indent="-342900">
              <a:lnSpc>
                <a:spcPct val="100000"/>
              </a:lnSpc>
              <a:spcBef>
                <a:spcPts val="0"/>
              </a:spcBef>
              <a:spcAft>
                <a:spcPts val="0"/>
              </a:spcAft>
              <a:buFont typeface="Symbol" panose="05050102010706020507" pitchFamily="18" charset="2"/>
              <a:buChar char="-"/>
            </a:pPr>
            <a:r>
              <a:rPr lang="en-US" b="0" dirty="0"/>
              <a:t>Activist groups and surrounding communities</a:t>
            </a:r>
          </a:p>
          <a:p>
            <a:pPr marL="800100" lvl="1" indent="-342900">
              <a:lnSpc>
                <a:spcPct val="100000"/>
              </a:lnSpc>
              <a:spcBef>
                <a:spcPts val="0"/>
              </a:spcBef>
              <a:spcAft>
                <a:spcPts val="0"/>
              </a:spcAft>
              <a:buFont typeface="Symbol" panose="05050102010706020507" pitchFamily="18" charset="2"/>
              <a:buChar char="-"/>
            </a:pPr>
            <a:endParaRPr lang="en-US" b="0" dirty="0"/>
          </a:p>
          <a:p>
            <a:pPr marL="285750" indent="-285750">
              <a:buClr>
                <a:srgbClr val="1F4E79"/>
              </a:buClr>
              <a:buFont typeface="Wingdings" panose="05000000000000000000" pitchFamily="2" charset="2"/>
              <a:buChar char="§"/>
            </a:pPr>
            <a:endParaRPr lang="en-US" b="0" dirty="0"/>
          </a:p>
          <a:p>
            <a:pPr marL="285750" indent="-285750">
              <a:buClr>
                <a:srgbClr val="1F4E79"/>
              </a:buClr>
              <a:buFont typeface="Wingdings" panose="05000000000000000000" pitchFamily="2" charset="2"/>
              <a:buChar char="§"/>
            </a:pPr>
            <a:endParaRPr lang="en-US" b="0" dirty="0"/>
          </a:p>
        </p:txBody>
      </p:sp>
      <p:sp>
        <p:nvSpPr>
          <p:cNvPr id="11" name="Textplatzhalter 1">
            <a:extLst>
              <a:ext uri="{FF2B5EF4-FFF2-40B4-BE49-F238E27FC236}">
                <a16:creationId xmlns:a16="http://schemas.microsoft.com/office/drawing/2014/main" id="{FBCD6ED4-2490-ADAC-20A1-08757AE91548}"/>
              </a:ext>
            </a:extLst>
          </p:cNvPr>
          <p:cNvSpPr txBox="1">
            <a:spLocks/>
          </p:cNvSpPr>
          <p:nvPr/>
        </p:nvSpPr>
        <p:spPr>
          <a:xfrm>
            <a:off x="6383385" y="2421000"/>
            <a:ext cx="5113230" cy="302400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a:spcAft>
                <a:spcPts val="600"/>
              </a:spcAft>
              <a:buClr>
                <a:srgbClr val="1F4E79"/>
              </a:buClr>
              <a:buFont typeface="Wingdings" panose="05000000000000000000" pitchFamily="2" charset="2"/>
              <a:buChar char="§"/>
            </a:pPr>
            <a:r>
              <a:rPr lang="en-US" b="0" dirty="0"/>
              <a:t>Upstream stakeholders</a:t>
            </a:r>
          </a:p>
          <a:p>
            <a:pPr marL="800100" lvl="1" indent="-342900">
              <a:lnSpc>
                <a:spcPct val="100000"/>
              </a:lnSpc>
              <a:spcBef>
                <a:spcPts val="0"/>
              </a:spcBef>
              <a:spcAft>
                <a:spcPts val="0"/>
              </a:spcAft>
              <a:buFont typeface="Symbol" panose="05050102010706020507" pitchFamily="18" charset="2"/>
              <a:buChar char="-"/>
            </a:pPr>
            <a:r>
              <a:rPr lang="en-US" dirty="0"/>
              <a:t>Tier 1 suppliers</a:t>
            </a:r>
            <a:endParaRPr lang="en-US" b="0" dirty="0"/>
          </a:p>
          <a:p>
            <a:pPr marL="285750" indent="-285750">
              <a:spcAft>
                <a:spcPts val="600"/>
              </a:spcAft>
              <a:buClr>
                <a:srgbClr val="1F4E79"/>
              </a:buClr>
              <a:buFont typeface="Wingdings" panose="05000000000000000000" pitchFamily="2" charset="2"/>
              <a:buChar char="§"/>
            </a:pPr>
            <a:endParaRPr lang="en-US" b="0" dirty="0"/>
          </a:p>
          <a:p>
            <a:pPr marL="285750" indent="-285750">
              <a:spcAft>
                <a:spcPts val="600"/>
              </a:spcAft>
              <a:buClr>
                <a:srgbClr val="1F4E79"/>
              </a:buClr>
              <a:buFont typeface="Wingdings" panose="05000000000000000000" pitchFamily="2" charset="2"/>
              <a:buChar char="§"/>
            </a:pPr>
            <a:r>
              <a:rPr lang="en-US" b="0" dirty="0"/>
              <a:t>Focal stakeholders</a:t>
            </a:r>
          </a:p>
          <a:p>
            <a:pPr marL="800100" lvl="1" indent="-342900">
              <a:lnSpc>
                <a:spcPct val="100000"/>
              </a:lnSpc>
              <a:spcBef>
                <a:spcPts val="0"/>
              </a:spcBef>
              <a:spcAft>
                <a:spcPts val="0"/>
              </a:spcAft>
              <a:buFont typeface="Symbol" panose="05050102010706020507" pitchFamily="18" charset="2"/>
              <a:buChar char="-"/>
            </a:pPr>
            <a:r>
              <a:rPr lang="en-US" dirty="0"/>
              <a:t>Shareholders and investors</a:t>
            </a:r>
          </a:p>
          <a:p>
            <a:pPr marL="800100" lvl="1" indent="-342900">
              <a:lnSpc>
                <a:spcPct val="100000"/>
              </a:lnSpc>
              <a:spcBef>
                <a:spcPts val="0"/>
              </a:spcBef>
              <a:spcAft>
                <a:spcPts val="0"/>
              </a:spcAft>
              <a:buFont typeface="Symbol" panose="05050102010706020507" pitchFamily="18" charset="2"/>
              <a:buChar char="-"/>
            </a:pPr>
            <a:r>
              <a:rPr lang="en-US" dirty="0"/>
              <a:t>Board of directors and top management</a:t>
            </a:r>
            <a:endParaRPr lang="en-US" b="0" dirty="0"/>
          </a:p>
          <a:p>
            <a:pPr marL="800100" lvl="1" indent="-342900">
              <a:lnSpc>
                <a:spcPct val="100000"/>
              </a:lnSpc>
              <a:spcBef>
                <a:spcPts val="0"/>
              </a:spcBef>
              <a:spcAft>
                <a:spcPts val="0"/>
              </a:spcAft>
              <a:buFont typeface="Symbol" panose="05050102010706020507" pitchFamily="18" charset="2"/>
              <a:buChar char="-"/>
            </a:pPr>
            <a:endParaRPr lang="en-US" dirty="0"/>
          </a:p>
          <a:p>
            <a:pPr marL="285750" indent="-285750">
              <a:spcAft>
                <a:spcPts val="600"/>
              </a:spcAft>
              <a:buClr>
                <a:srgbClr val="1F4E79"/>
              </a:buClr>
              <a:buFont typeface="Wingdings" panose="05000000000000000000" pitchFamily="2" charset="2"/>
              <a:buChar char="§"/>
            </a:pPr>
            <a:r>
              <a:rPr lang="en-US" b="0" dirty="0"/>
              <a:t>Downstream stakeholders</a:t>
            </a:r>
          </a:p>
          <a:p>
            <a:pPr marL="800100" lvl="1" indent="-342900">
              <a:lnSpc>
                <a:spcPct val="100000"/>
              </a:lnSpc>
              <a:spcBef>
                <a:spcPts val="0"/>
              </a:spcBef>
              <a:spcAft>
                <a:spcPts val="0"/>
              </a:spcAft>
              <a:buFont typeface="Symbol" panose="05050102010706020507" pitchFamily="18" charset="2"/>
              <a:buChar char="-"/>
            </a:pPr>
            <a:r>
              <a:rPr lang="en-US" b="0" dirty="0"/>
              <a:t>End customers</a:t>
            </a:r>
          </a:p>
          <a:p>
            <a:pPr marL="800100" lvl="1" indent="-342900">
              <a:lnSpc>
                <a:spcPct val="100000"/>
              </a:lnSpc>
              <a:spcBef>
                <a:spcPts val="0"/>
              </a:spcBef>
              <a:spcAft>
                <a:spcPts val="0"/>
              </a:spcAft>
              <a:buFont typeface="Symbol" panose="05050102010706020507" pitchFamily="18" charset="2"/>
              <a:buChar char="-"/>
            </a:pPr>
            <a:r>
              <a:rPr lang="en-US"/>
              <a:t>Customer organizations</a:t>
            </a:r>
            <a:endParaRPr lang="en-US" b="0" dirty="0"/>
          </a:p>
          <a:p>
            <a:pPr marL="800100" lvl="1" indent="-342900">
              <a:lnSpc>
                <a:spcPct val="100000"/>
              </a:lnSpc>
              <a:spcBef>
                <a:spcPts val="0"/>
              </a:spcBef>
              <a:spcAft>
                <a:spcPts val="0"/>
              </a:spcAft>
              <a:buFont typeface="Symbol" panose="05050102010706020507" pitchFamily="18" charset="2"/>
              <a:buChar char="-"/>
            </a:pPr>
            <a:endParaRPr lang="en-US" b="0" dirty="0"/>
          </a:p>
          <a:p>
            <a:pPr marL="285750" indent="-285750">
              <a:buClr>
                <a:srgbClr val="1F4E79"/>
              </a:buClr>
              <a:buFont typeface="Wingdings" panose="05000000000000000000" pitchFamily="2" charset="2"/>
              <a:buChar char="§"/>
            </a:pPr>
            <a:endParaRPr lang="en-US" b="0" dirty="0"/>
          </a:p>
          <a:p>
            <a:pPr marL="285750" indent="-285750">
              <a:buClr>
                <a:srgbClr val="1F4E79"/>
              </a:buClr>
              <a:buFont typeface="Wingdings" panose="05000000000000000000" pitchFamily="2" charset="2"/>
              <a:buChar char="§"/>
            </a:pPr>
            <a:endParaRPr lang="en-US" b="0" dirty="0"/>
          </a:p>
        </p:txBody>
      </p:sp>
    </p:spTree>
    <p:extLst>
      <p:ext uri="{BB962C8B-B14F-4D97-AF65-F5344CB8AC3E}">
        <p14:creationId xmlns:p14="http://schemas.microsoft.com/office/powerpoint/2010/main" val="1803198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45BC0E-71DC-390E-C7F4-11530FAD04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ct 7" hidden="1">
                        <a:extLst>
                          <a:ext uri="{FF2B5EF4-FFF2-40B4-BE49-F238E27FC236}">
                            <a16:creationId xmlns:a16="http://schemas.microsoft.com/office/drawing/2014/main" id="{6E45BC0E-71DC-390E-C7F4-11530FAD04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1A80D49D-269E-85AC-9677-FE677AA20EDB}"/>
              </a:ext>
            </a:extLst>
          </p:cNvPr>
          <p:cNvSpPr>
            <a:spLocks noGrp="1"/>
          </p:cNvSpPr>
          <p:nvPr>
            <p:ph type="body" sz="quarter" idx="10"/>
          </p:nvPr>
        </p:nvSpPr>
        <p:spPr/>
        <p:txBody>
          <a:bodyPr/>
          <a:lstStyle/>
          <a:p>
            <a:r>
              <a:rPr lang="de-CH" b="1" dirty="0"/>
              <a:t>Stakeholder Analysis</a:t>
            </a:r>
          </a:p>
          <a:p>
            <a:endParaRPr lang="de-CH" dirty="0"/>
          </a:p>
        </p:txBody>
      </p:sp>
      <p:sp>
        <p:nvSpPr>
          <p:cNvPr id="3" name="Textplatzhalter 2">
            <a:extLst>
              <a:ext uri="{FF2B5EF4-FFF2-40B4-BE49-F238E27FC236}">
                <a16:creationId xmlns:a16="http://schemas.microsoft.com/office/drawing/2014/main" id="{8D541964-C1E6-A88C-33B9-A5C5E19DCA17}"/>
              </a:ext>
            </a:extLst>
          </p:cNvPr>
          <p:cNvSpPr>
            <a:spLocks noGrp="1"/>
          </p:cNvSpPr>
          <p:nvPr>
            <p:ph type="body" sz="quarter" idx="11"/>
          </p:nvPr>
        </p:nvSpPr>
        <p:spPr/>
        <p:txBody>
          <a:bodyPr/>
          <a:lstStyle/>
          <a:p>
            <a:r>
              <a:rPr lang="de-CH" dirty="0"/>
              <a:t>Chapter 3: </a:t>
            </a:r>
            <a:r>
              <a:rPr lang="de-CH" dirty="0" err="1"/>
              <a:t>Requirements</a:t>
            </a:r>
            <a:r>
              <a:rPr lang="de-CH" dirty="0"/>
              <a:t> </a:t>
            </a:r>
            <a:r>
              <a:rPr lang="de-CH" dirty="0" err="1"/>
              <a:t>Identification</a:t>
            </a:r>
            <a:endParaRPr lang="de-CH" dirty="0"/>
          </a:p>
        </p:txBody>
      </p:sp>
      <p:sp>
        <p:nvSpPr>
          <p:cNvPr id="4" name="Textplatzhalter 3">
            <a:extLst>
              <a:ext uri="{FF2B5EF4-FFF2-40B4-BE49-F238E27FC236}">
                <a16:creationId xmlns:a16="http://schemas.microsoft.com/office/drawing/2014/main" id="{F761C6DB-5C77-687B-5E96-BDEA6B91A75D}"/>
              </a:ext>
            </a:extLst>
          </p:cNvPr>
          <p:cNvSpPr>
            <a:spLocks noGrp="1"/>
          </p:cNvSpPr>
          <p:nvPr>
            <p:ph type="body" sz="quarter" idx="12"/>
          </p:nvPr>
        </p:nvSpPr>
        <p:spPr/>
        <p:txBody>
          <a:bodyPr/>
          <a:lstStyle/>
          <a:p>
            <a:r>
              <a:rPr lang="de-CH" dirty="0"/>
              <a:t>Universität </a:t>
            </a:r>
            <a:r>
              <a:rPr lang="de-CH" dirty="0" err="1"/>
              <a:t>St.Gallen</a:t>
            </a:r>
            <a:endParaRPr lang="de-CH" dirty="0"/>
          </a:p>
        </p:txBody>
      </p:sp>
      <p:sp>
        <p:nvSpPr>
          <p:cNvPr id="5" name="Textplatzhalter 4">
            <a:extLst>
              <a:ext uri="{FF2B5EF4-FFF2-40B4-BE49-F238E27FC236}">
                <a16:creationId xmlns:a16="http://schemas.microsoft.com/office/drawing/2014/main" id="{7BF58CC4-E355-5C34-96A7-5179DAF40638}"/>
              </a:ext>
            </a:extLst>
          </p:cNvPr>
          <p:cNvSpPr>
            <a:spLocks noGrp="1"/>
          </p:cNvSpPr>
          <p:nvPr>
            <p:ph type="body" sz="quarter" idx="13"/>
          </p:nvPr>
        </p:nvSpPr>
        <p:spPr/>
        <p:txBody>
          <a:bodyPr/>
          <a:lstStyle/>
          <a:p>
            <a:r>
              <a:rPr lang="de-CH" dirty="0"/>
              <a:t>Berner Fachhochschule</a:t>
            </a:r>
          </a:p>
          <a:p>
            <a:endParaRPr lang="de-CH" dirty="0"/>
          </a:p>
        </p:txBody>
      </p:sp>
      <p:sp>
        <p:nvSpPr>
          <p:cNvPr id="6" name="Textplatzhalter 5">
            <a:extLst>
              <a:ext uri="{FF2B5EF4-FFF2-40B4-BE49-F238E27FC236}">
                <a16:creationId xmlns:a16="http://schemas.microsoft.com/office/drawing/2014/main" id="{12282481-B158-AEAC-3994-612550BA8ED2}"/>
              </a:ext>
            </a:extLst>
          </p:cNvPr>
          <p:cNvSpPr>
            <a:spLocks noGrp="1"/>
          </p:cNvSpPr>
          <p:nvPr>
            <p:ph type="body" sz="quarter" idx="16"/>
          </p:nvPr>
        </p:nvSpPr>
        <p:spPr/>
        <p:txBody>
          <a:bodyPr/>
          <a:lstStyle/>
          <a:p>
            <a:r>
              <a:rPr lang="de-CH" dirty="0"/>
              <a:t>08.04.2024</a:t>
            </a:r>
          </a:p>
        </p:txBody>
      </p:sp>
      <p:sp>
        <p:nvSpPr>
          <p:cNvPr id="7" name="Textplatzhalter 6">
            <a:extLst>
              <a:ext uri="{FF2B5EF4-FFF2-40B4-BE49-F238E27FC236}">
                <a16:creationId xmlns:a16="http://schemas.microsoft.com/office/drawing/2014/main" id="{4FA877E9-2C86-6B40-8F33-CD37558C14AF}"/>
              </a:ext>
            </a:extLst>
          </p:cNvPr>
          <p:cNvSpPr>
            <a:spLocks noGrp="1"/>
          </p:cNvSpPr>
          <p:nvPr>
            <p:ph type="body" sz="quarter" idx="17"/>
          </p:nvPr>
        </p:nvSpPr>
        <p:spPr/>
        <p:txBody>
          <a:bodyPr/>
          <a:lstStyle/>
          <a:p>
            <a:r>
              <a:rPr lang="de-CH" dirty="0"/>
              <a:t>Biel</a:t>
            </a:r>
          </a:p>
        </p:txBody>
      </p:sp>
      <p:sp>
        <p:nvSpPr>
          <p:cNvPr id="11" name="Textplatzhalter 10">
            <a:extLst>
              <a:ext uri="{FF2B5EF4-FFF2-40B4-BE49-F238E27FC236}">
                <a16:creationId xmlns:a16="http://schemas.microsoft.com/office/drawing/2014/main" id="{D7C33DCF-DAB1-6543-820D-0433CB645E40}"/>
              </a:ext>
            </a:extLst>
          </p:cNvPr>
          <p:cNvSpPr>
            <a:spLocks noGrp="1"/>
          </p:cNvSpPr>
          <p:nvPr>
            <p:ph type="body" sz="quarter" idx="18"/>
          </p:nvPr>
        </p:nvSpPr>
        <p:spPr/>
        <p:txBody>
          <a:bodyPr/>
          <a:lstStyle/>
          <a:p>
            <a:endParaRPr lang="de-CH"/>
          </a:p>
        </p:txBody>
      </p:sp>
      <p:pic>
        <p:nvPicPr>
          <p:cNvPr id="9" name="Graphic 4">
            <a:extLst>
              <a:ext uri="{FF2B5EF4-FFF2-40B4-BE49-F238E27FC236}">
                <a16:creationId xmlns:a16="http://schemas.microsoft.com/office/drawing/2014/main" id="{3C7B3431-362E-15C4-5D7A-7B670D90A0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99656" y="6309320"/>
            <a:ext cx="216024" cy="370326"/>
          </a:xfrm>
          <a:prstGeom prst="rect">
            <a:avLst/>
          </a:prstGeom>
        </p:spPr>
      </p:pic>
      <p:pic>
        <p:nvPicPr>
          <p:cNvPr id="10" name="Picture 2" descr="University of St.Gallen – GSERM">
            <a:extLst>
              <a:ext uri="{FF2B5EF4-FFF2-40B4-BE49-F238E27FC236}">
                <a16:creationId xmlns:a16="http://schemas.microsoft.com/office/drawing/2014/main" id="{49EF2996-6129-B8CD-D5C6-7A50674A92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778" y="6309320"/>
            <a:ext cx="1780346" cy="37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2905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C099BC-BEED-0018-36D9-5BD4C2AD2B1C}"/>
              </a:ext>
            </a:extLst>
          </p:cNvPr>
          <p:cNvSpPr>
            <a:spLocks noGrp="1"/>
          </p:cNvSpPr>
          <p:nvPr>
            <p:ph type="body" sz="quarter" idx="12"/>
          </p:nvPr>
        </p:nvSpPr>
        <p:spPr/>
        <p:txBody>
          <a:bodyPr/>
          <a:lstStyle/>
          <a:p>
            <a:r>
              <a:rPr lang="de-CH" dirty="0" err="1"/>
              <a:t>Identification</a:t>
            </a:r>
            <a:r>
              <a:rPr lang="de-CH" dirty="0"/>
              <a:t> </a:t>
            </a:r>
            <a:r>
              <a:rPr lang="de-CH" dirty="0" err="1"/>
              <a:t>of</a:t>
            </a:r>
            <a:r>
              <a:rPr lang="de-CH" dirty="0"/>
              <a:t> </a:t>
            </a:r>
            <a:r>
              <a:rPr lang="de-CH" dirty="0" err="1"/>
              <a:t>Existing</a:t>
            </a:r>
            <a:r>
              <a:rPr lang="de-CH" dirty="0"/>
              <a:t> Knowledge</a:t>
            </a:r>
            <a:endParaRPr lang="en-US" dirty="0"/>
          </a:p>
        </p:txBody>
      </p:sp>
      <p:sp>
        <p:nvSpPr>
          <p:cNvPr id="3" name="Textplatzhalter 2">
            <a:extLst>
              <a:ext uri="{FF2B5EF4-FFF2-40B4-BE49-F238E27FC236}">
                <a16:creationId xmlns:a16="http://schemas.microsoft.com/office/drawing/2014/main" id="{67B45F41-69F0-93E5-C129-7498E1947EFE}"/>
              </a:ext>
            </a:extLst>
          </p:cNvPr>
          <p:cNvSpPr>
            <a:spLocks noGrp="1"/>
          </p:cNvSpPr>
          <p:nvPr>
            <p:ph type="body" sz="quarter" idx="14"/>
          </p:nvPr>
        </p:nvSpPr>
        <p:spPr/>
        <p:txBody>
          <a:bodyPr/>
          <a:lstStyle/>
          <a:p>
            <a:r>
              <a:rPr lang="en-US" dirty="0"/>
              <a:t>Introduction to Stakeholder Requirements</a:t>
            </a:r>
          </a:p>
        </p:txBody>
      </p:sp>
      <p:sp>
        <p:nvSpPr>
          <p:cNvPr id="4" name="Textplatzhalter 3">
            <a:extLst>
              <a:ext uri="{FF2B5EF4-FFF2-40B4-BE49-F238E27FC236}">
                <a16:creationId xmlns:a16="http://schemas.microsoft.com/office/drawing/2014/main" id="{B1953BC4-3C0D-2086-A469-41A270A1C041}"/>
              </a:ext>
            </a:extLst>
          </p:cNvPr>
          <p:cNvSpPr>
            <a:spLocks noGrp="1"/>
          </p:cNvSpPr>
          <p:nvPr>
            <p:ph type="body" sz="quarter" idx="15"/>
          </p:nvPr>
        </p:nvSpPr>
        <p:spPr/>
        <p:txBody>
          <a:bodyPr/>
          <a:lstStyle/>
          <a:p>
            <a:r>
              <a:rPr lang="de-CH" dirty="0"/>
              <a:t>Key </a:t>
            </a:r>
            <a:r>
              <a:rPr lang="de-CH" dirty="0" err="1"/>
              <a:t>Insights</a:t>
            </a:r>
            <a:r>
              <a:rPr lang="de-CH" dirty="0"/>
              <a:t> Research</a:t>
            </a:r>
            <a:endParaRPr lang="en-US" dirty="0"/>
          </a:p>
        </p:txBody>
      </p:sp>
      <p:sp>
        <p:nvSpPr>
          <p:cNvPr id="5" name="Textplatzhalter 4">
            <a:extLst>
              <a:ext uri="{FF2B5EF4-FFF2-40B4-BE49-F238E27FC236}">
                <a16:creationId xmlns:a16="http://schemas.microsoft.com/office/drawing/2014/main" id="{EEEE8786-59C1-5AB6-9BF4-A8D9D55204B7}"/>
              </a:ext>
            </a:extLst>
          </p:cNvPr>
          <p:cNvSpPr>
            <a:spLocks noGrp="1"/>
          </p:cNvSpPr>
          <p:nvPr>
            <p:ph type="body" sz="quarter" idx="16"/>
          </p:nvPr>
        </p:nvSpPr>
        <p:spPr/>
        <p:txBody>
          <a:bodyPr/>
          <a:lstStyle/>
          <a:p>
            <a:r>
              <a:rPr lang="de-CH" dirty="0"/>
              <a:t>Data Gathering</a:t>
            </a:r>
            <a:endParaRPr lang="en-US" dirty="0"/>
          </a:p>
        </p:txBody>
      </p:sp>
      <p:sp>
        <p:nvSpPr>
          <p:cNvPr id="6" name="Textplatzhalter 5">
            <a:extLst>
              <a:ext uri="{FF2B5EF4-FFF2-40B4-BE49-F238E27FC236}">
                <a16:creationId xmlns:a16="http://schemas.microsoft.com/office/drawing/2014/main" id="{D3E30E2B-F2A5-1C77-A66C-855124E5BA62}"/>
              </a:ext>
            </a:extLst>
          </p:cNvPr>
          <p:cNvSpPr>
            <a:spLocks noGrp="1"/>
          </p:cNvSpPr>
          <p:nvPr>
            <p:ph type="body" sz="quarter" idx="17"/>
          </p:nvPr>
        </p:nvSpPr>
        <p:spPr/>
        <p:txBody>
          <a:bodyPr/>
          <a:lstStyle/>
          <a:p>
            <a:r>
              <a:rPr lang="de-CH" dirty="0"/>
              <a:t>Evaluation and </a:t>
            </a:r>
            <a:r>
              <a:rPr lang="de-CH" dirty="0" err="1"/>
              <a:t>Prioritization</a:t>
            </a:r>
            <a:endParaRPr lang="en-US" dirty="0"/>
          </a:p>
        </p:txBody>
      </p:sp>
      <p:sp>
        <p:nvSpPr>
          <p:cNvPr id="7" name="Textplatzhalter 6">
            <a:extLst>
              <a:ext uri="{FF2B5EF4-FFF2-40B4-BE49-F238E27FC236}">
                <a16:creationId xmlns:a16="http://schemas.microsoft.com/office/drawing/2014/main" id="{92220880-BA65-6022-66D2-1AA2724D26DB}"/>
              </a:ext>
            </a:extLst>
          </p:cNvPr>
          <p:cNvSpPr>
            <a:spLocks noGrp="1"/>
          </p:cNvSpPr>
          <p:nvPr>
            <p:ph type="body" sz="quarter" idx="18"/>
          </p:nvPr>
        </p:nvSpPr>
        <p:spPr/>
        <p:txBody>
          <a:bodyPr/>
          <a:lstStyle/>
          <a:p>
            <a:endParaRPr lang="en-US" dirty="0"/>
          </a:p>
        </p:txBody>
      </p:sp>
      <p:sp>
        <p:nvSpPr>
          <p:cNvPr id="8" name="Textplatzhalter 7">
            <a:extLst>
              <a:ext uri="{FF2B5EF4-FFF2-40B4-BE49-F238E27FC236}">
                <a16:creationId xmlns:a16="http://schemas.microsoft.com/office/drawing/2014/main" id="{AE986CE0-33CA-32D8-1656-907E52975CE1}"/>
              </a:ext>
            </a:extLst>
          </p:cNvPr>
          <p:cNvSpPr>
            <a:spLocks noGrp="1"/>
          </p:cNvSpPr>
          <p:nvPr>
            <p:ph type="body" sz="quarter" idx="19"/>
          </p:nvPr>
        </p:nvSpPr>
        <p:spPr/>
        <p:txBody>
          <a:bodyPr/>
          <a:lstStyle/>
          <a:p>
            <a:endParaRPr lang="en-US" dirty="0"/>
          </a:p>
        </p:txBody>
      </p:sp>
      <p:sp>
        <p:nvSpPr>
          <p:cNvPr id="9" name="Textplatzhalter 8">
            <a:extLst>
              <a:ext uri="{FF2B5EF4-FFF2-40B4-BE49-F238E27FC236}">
                <a16:creationId xmlns:a16="http://schemas.microsoft.com/office/drawing/2014/main" id="{512166EC-2FD4-7F1A-48BE-8319F8D21234}"/>
              </a:ext>
            </a:extLst>
          </p:cNvPr>
          <p:cNvSpPr>
            <a:spLocks noGrp="1"/>
          </p:cNvSpPr>
          <p:nvPr>
            <p:ph type="body" sz="quarter" idx="20"/>
          </p:nvPr>
        </p:nvSpPr>
        <p:spPr/>
        <p:txBody>
          <a:bodyPr/>
          <a:lstStyle/>
          <a:p>
            <a:endParaRPr lang="en-US"/>
          </a:p>
        </p:txBody>
      </p:sp>
      <p:sp>
        <p:nvSpPr>
          <p:cNvPr id="10" name="Titel 9">
            <a:extLst>
              <a:ext uri="{FF2B5EF4-FFF2-40B4-BE49-F238E27FC236}">
                <a16:creationId xmlns:a16="http://schemas.microsoft.com/office/drawing/2014/main" id="{DB0616D8-0EBC-73DD-3B79-44FD3752A6DA}"/>
              </a:ext>
            </a:extLst>
          </p:cNvPr>
          <p:cNvSpPr>
            <a:spLocks noGrp="1"/>
          </p:cNvSpPr>
          <p:nvPr>
            <p:ph type="title"/>
          </p:nvPr>
        </p:nvSpPr>
        <p:spPr/>
        <p:txBody>
          <a:bodyPr/>
          <a:lstStyle/>
          <a:p>
            <a:r>
              <a:rPr lang="de-CH" dirty="0"/>
              <a:t>Content Chapter 3</a:t>
            </a:r>
            <a:endParaRPr lang="en-US" dirty="0"/>
          </a:p>
        </p:txBody>
      </p:sp>
    </p:spTree>
    <p:extLst>
      <p:ext uri="{BB962C8B-B14F-4D97-AF65-F5344CB8AC3E}">
        <p14:creationId xmlns:p14="http://schemas.microsoft.com/office/powerpoint/2010/main" val="850113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23F607-2BE7-09B0-A52B-5FC668A341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7" name="Object 6" hidden="1">
                        <a:extLst>
                          <a:ext uri="{FF2B5EF4-FFF2-40B4-BE49-F238E27FC236}">
                            <a16:creationId xmlns:a16="http://schemas.microsoft.com/office/drawing/2014/main" id="{3423F607-2BE7-09B0-A52B-5FC668A341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560C4A9-DBBE-E6FB-8A4B-865A1D0ACC54}"/>
              </a:ext>
            </a:extLst>
          </p:cNvPr>
          <p:cNvSpPr>
            <a:spLocks noGrp="1"/>
          </p:cNvSpPr>
          <p:nvPr>
            <p:ph type="body" sz="quarter" idx="11"/>
          </p:nvPr>
        </p:nvSpPr>
        <p:spPr/>
        <p:txBody>
          <a:bodyPr/>
          <a:lstStyle/>
          <a:p>
            <a:r>
              <a:rPr lang="de-CH" dirty="0" err="1"/>
              <a:t>Identification</a:t>
            </a:r>
            <a:r>
              <a:rPr lang="de-CH" dirty="0"/>
              <a:t> </a:t>
            </a:r>
            <a:r>
              <a:rPr lang="de-CH" dirty="0" err="1"/>
              <a:t>of</a:t>
            </a:r>
            <a:r>
              <a:rPr lang="de-CH" dirty="0"/>
              <a:t> </a:t>
            </a:r>
            <a:r>
              <a:rPr lang="de-CH" dirty="0" err="1"/>
              <a:t>Existing</a:t>
            </a:r>
            <a:r>
              <a:rPr lang="de-CH" dirty="0"/>
              <a:t> Knowledge</a:t>
            </a:r>
            <a:endParaRPr lang="en-US" dirty="0"/>
          </a:p>
        </p:txBody>
      </p:sp>
      <p:sp>
        <p:nvSpPr>
          <p:cNvPr id="5" name="Title 4">
            <a:extLst>
              <a:ext uri="{FF2B5EF4-FFF2-40B4-BE49-F238E27FC236}">
                <a16:creationId xmlns:a16="http://schemas.microsoft.com/office/drawing/2014/main" id="{E1F6510A-6FDB-02BE-F576-F325A990C55E}"/>
              </a:ext>
            </a:extLst>
          </p:cNvPr>
          <p:cNvSpPr>
            <a:spLocks noGrp="1"/>
          </p:cNvSpPr>
          <p:nvPr>
            <p:ph type="title"/>
          </p:nvPr>
        </p:nvSpPr>
        <p:spPr>
          <a:ln>
            <a:noFill/>
          </a:ln>
        </p:spPr>
        <p:txBody>
          <a:bodyPr vert="horz"/>
          <a:lstStyle/>
          <a:p>
            <a:r>
              <a:rPr lang="de-DE" dirty="0"/>
              <a:t>Task: </a:t>
            </a:r>
            <a:r>
              <a:rPr lang="de-DE" dirty="0" err="1"/>
              <a:t>Identify</a:t>
            </a:r>
            <a:r>
              <a:rPr lang="de-DE" dirty="0"/>
              <a:t> </a:t>
            </a:r>
            <a:r>
              <a:rPr lang="de-DE" dirty="0" err="1"/>
              <a:t>Existing</a:t>
            </a:r>
            <a:r>
              <a:rPr lang="de-DE" dirty="0"/>
              <a:t> Knowledge </a:t>
            </a:r>
            <a:r>
              <a:rPr lang="de-DE" dirty="0" err="1"/>
              <a:t>about</a:t>
            </a:r>
            <a:r>
              <a:rPr lang="de-DE" dirty="0"/>
              <a:t> Stakeholder </a:t>
            </a:r>
            <a:r>
              <a:rPr lang="de-DE" dirty="0" err="1"/>
              <a:t>Requirements</a:t>
            </a:r>
            <a:endParaRPr lang="de-CH" dirty="0"/>
          </a:p>
        </p:txBody>
      </p:sp>
      <p:sp>
        <p:nvSpPr>
          <p:cNvPr id="2" name="Textplatzhalter 1">
            <a:extLst>
              <a:ext uri="{FF2B5EF4-FFF2-40B4-BE49-F238E27FC236}">
                <a16:creationId xmlns:a16="http://schemas.microsoft.com/office/drawing/2014/main" id="{46CB4FA6-00F3-CC9E-A111-017E1B6DFB5C}"/>
              </a:ext>
            </a:extLst>
          </p:cNvPr>
          <p:cNvSpPr txBox="1">
            <a:spLocks/>
          </p:cNvSpPr>
          <p:nvPr/>
        </p:nvSpPr>
        <p:spPr>
          <a:xfrm>
            <a:off x="4368000" y="1557000"/>
            <a:ext cx="7488000" cy="4729262"/>
          </a:xfrm>
          <a:prstGeom prst="rect">
            <a:avLst/>
          </a:prstGeom>
        </p:spPr>
        <p:txBody>
          <a:bodyPr/>
          <a:lst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Return to chapter 1 and review the stakeholder information you have identified.</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Document all identified requirements in the "</a:t>
            </a:r>
            <a:r>
              <a:rPr lang="en-US" kern="0" dirty="0">
                <a:solidFill>
                  <a:srgbClr val="FF0000"/>
                </a:solidFill>
              </a:rPr>
              <a:t>REQs-FROM-Stakeholders</a:t>
            </a:r>
            <a:r>
              <a:rPr lang="en-US" kern="0" dirty="0"/>
              <a:t>" template within the database, noting the respective sources.</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Prioritization will occur later; for now, focus solely on listing the identified requirements.</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For each requirement, specify its relation to “Efficiency”, “Resilience”, “Sustainability”, or mark it as applicable to “All of Them” or “Other”.</a:t>
            </a:r>
          </a:p>
        </p:txBody>
      </p:sp>
      <p:pic>
        <p:nvPicPr>
          <p:cNvPr id="3" name="Graphic 31" descr="Customer review with solid fill">
            <a:extLst>
              <a:ext uri="{FF2B5EF4-FFF2-40B4-BE49-F238E27FC236}">
                <a16:creationId xmlns:a16="http://schemas.microsoft.com/office/drawing/2014/main" id="{CA1C3763-3498-84E2-CF76-660EC23EEE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00" y="1868872"/>
            <a:ext cx="3475519" cy="3475519"/>
          </a:xfrm>
          <a:prstGeom prst="rect">
            <a:avLst/>
          </a:prstGeom>
        </p:spPr>
      </p:pic>
      <p:pic>
        <p:nvPicPr>
          <p:cNvPr id="9" name="Grafik 8">
            <a:extLst>
              <a:ext uri="{FF2B5EF4-FFF2-40B4-BE49-F238E27FC236}">
                <a16:creationId xmlns:a16="http://schemas.microsoft.com/office/drawing/2014/main" id="{D379BFAB-23E0-C04D-706E-5812B7A97DA8}"/>
              </a:ext>
            </a:extLst>
          </p:cNvPr>
          <p:cNvPicPr>
            <a:picLocks noChangeAspect="1"/>
          </p:cNvPicPr>
          <p:nvPr/>
        </p:nvPicPr>
        <p:blipFill rotWithShape="1">
          <a:blip r:embed="rId8"/>
          <a:srcRect l="526" t="2433" b="9062"/>
          <a:stretch/>
        </p:blipFill>
        <p:spPr>
          <a:xfrm>
            <a:off x="4727848" y="4149080"/>
            <a:ext cx="6372708" cy="1884591"/>
          </a:xfrm>
          <a:prstGeom prst="rect">
            <a:avLst/>
          </a:prstGeom>
        </p:spPr>
      </p:pic>
      <p:sp>
        <p:nvSpPr>
          <p:cNvPr id="10" name="Rectangle 2">
            <a:extLst>
              <a:ext uri="{FF2B5EF4-FFF2-40B4-BE49-F238E27FC236}">
                <a16:creationId xmlns:a16="http://schemas.microsoft.com/office/drawing/2014/main" id="{BC71D8ED-8F31-5DE5-D87F-E375C989BAEA}"/>
              </a:ext>
            </a:extLst>
          </p:cNvPr>
          <p:cNvSpPr/>
          <p:nvPr/>
        </p:nvSpPr>
        <p:spPr bwMode="auto">
          <a:xfrm>
            <a:off x="4727623" y="4516870"/>
            <a:ext cx="6372708" cy="1516801"/>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1" name="Textfeld 10">
            <a:extLst>
              <a:ext uri="{FF2B5EF4-FFF2-40B4-BE49-F238E27FC236}">
                <a16:creationId xmlns:a16="http://schemas.microsoft.com/office/drawing/2014/main" id="{636D5EE5-057C-BCFC-B3FC-986C6C8DD91D}"/>
              </a:ext>
            </a:extLst>
          </p:cNvPr>
          <p:cNvSpPr txBox="1"/>
          <p:nvPr/>
        </p:nvSpPr>
        <p:spPr>
          <a:xfrm>
            <a:off x="4835860" y="5580623"/>
            <a:ext cx="256480" cy="307777"/>
          </a:xfrm>
          <a:prstGeom prst="rect">
            <a:avLst/>
          </a:prstGeom>
          <a:noFill/>
        </p:spPr>
        <p:txBody>
          <a:bodyPr wrap="none" lIns="0" tIns="0" rIns="0" bIns="0" rtlCol="0">
            <a:spAutoFit/>
          </a:bodyPr>
          <a:lstStyle/>
          <a:p>
            <a:r>
              <a:rPr lang="de-CH" sz="2000" dirty="0">
                <a:solidFill>
                  <a:srgbClr val="FF0000"/>
                </a:solidFill>
              </a:rPr>
              <a:t>…</a:t>
            </a:r>
          </a:p>
        </p:txBody>
      </p:sp>
      <p:sp>
        <p:nvSpPr>
          <p:cNvPr id="12" name="Textfeld 11">
            <a:extLst>
              <a:ext uri="{FF2B5EF4-FFF2-40B4-BE49-F238E27FC236}">
                <a16:creationId xmlns:a16="http://schemas.microsoft.com/office/drawing/2014/main" id="{6205BA3C-1E5F-3D47-F673-3C2AEF7646DA}"/>
              </a:ext>
            </a:extLst>
          </p:cNvPr>
          <p:cNvSpPr txBox="1"/>
          <p:nvPr/>
        </p:nvSpPr>
        <p:spPr>
          <a:xfrm>
            <a:off x="4835860" y="5743128"/>
            <a:ext cx="256480" cy="307777"/>
          </a:xfrm>
          <a:prstGeom prst="rect">
            <a:avLst/>
          </a:prstGeom>
          <a:noFill/>
        </p:spPr>
        <p:txBody>
          <a:bodyPr wrap="none" lIns="0" tIns="0" rIns="0" bIns="0" rtlCol="0">
            <a:spAutoFit/>
          </a:bodyPr>
          <a:lstStyle/>
          <a:p>
            <a:r>
              <a:rPr lang="de-CH" sz="2000" dirty="0">
                <a:solidFill>
                  <a:srgbClr val="FF0000"/>
                </a:solidFill>
              </a:rPr>
              <a:t>…</a:t>
            </a:r>
          </a:p>
        </p:txBody>
      </p:sp>
      <p:sp>
        <p:nvSpPr>
          <p:cNvPr id="13" name="Textfeld 12">
            <a:extLst>
              <a:ext uri="{FF2B5EF4-FFF2-40B4-BE49-F238E27FC236}">
                <a16:creationId xmlns:a16="http://schemas.microsoft.com/office/drawing/2014/main" id="{9A8B22D5-F0AF-7ED1-3426-3115A3AC821C}"/>
              </a:ext>
            </a:extLst>
          </p:cNvPr>
          <p:cNvSpPr txBox="1"/>
          <p:nvPr/>
        </p:nvSpPr>
        <p:spPr>
          <a:xfrm>
            <a:off x="5303720" y="5575444"/>
            <a:ext cx="256480" cy="307777"/>
          </a:xfrm>
          <a:prstGeom prst="rect">
            <a:avLst/>
          </a:prstGeom>
          <a:noFill/>
        </p:spPr>
        <p:txBody>
          <a:bodyPr wrap="none" lIns="0" tIns="0" rIns="0" bIns="0" rtlCol="0">
            <a:spAutoFit/>
          </a:bodyPr>
          <a:lstStyle/>
          <a:p>
            <a:r>
              <a:rPr lang="de-CH" sz="2000" dirty="0">
                <a:solidFill>
                  <a:srgbClr val="FF0000"/>
                </a:solidFill>
              </a:rPr>
              <a:t>…</a:t>
            </a:r>
          </a:p>
        </p:txBody>
      </p:sp>
      <p:sp>
        <p:nvSpPr>
          <p:cNvPr id="14" name="Textfeld 13">
            <a:extLst>
              <a:ext uri="{FF2B5EF4-FFF2-40B4-BE49-F238E27FC236}">
                <a16:creationId xmlns:a16="http://schemas.microsoft.com/office/drawing/2014/main" id="{564E6884-7233-E0C0-F634-66E3B449952C}"/>
              </a:ext>
            </a:extLst>
          </p:cNvPr>
          <p:cNvSpPr txBox="1"/>
          <p:nvPr/>
        </p:nvSpPr>
        <p:spPr>
          <a:xfrm>
            <a:off x="5303720" y="5739308"/>
            <a:ext cx="256480" cy="307777"/>
          </a:xfrm>
          <a:prstGeom prst="rect">
            <a:avLst/>
          </a:prstGeom>
          <a:noFill/>
        </p:spPr>
        <p:txBody>
          <a:bodyPr wrap="none" lIns="0" tIns="0" rIns="0" bIns="0" rtlCol="0">
            <a:spAutoFit/>
          </a:bodyPr>
          <a:lstStyle/>
          <a:p>
            <a:r>
              <a:rPr lang="de-CH" sz="2000" dirty="0">
                <a:solidFill>
                  <a:srgbClr val="FF0000"/>
                </a:solidFill>
              </a:rPr>
              <a:t>…</a:t>
            </a:r>
          </a:p>
        </p:txBody>
      </p:sp>
      <p:sp>
        <p:nvSpPr>
          <p:cNvPr id="15" name="Textfeld 14">
            <a:extLst>
              <a:ext uri="{FF2B5EF4-FFF2-40B4-BE49-F238E27FC236}">
                <a16:creationId xmlns:a16="http://schemas.microsoft.com/office/drawing/2014/main" id="{A1943645-6AE3-E07C-1523-FD0B7B10DA3B}"/>
              </a:ext>
            </a:extLst>
          </p:cNvPr>
          <p:cNvSpPr txBox="1"/>
          <p:nvPr/>
        </p:nvSpPr>
        <p:spPr>
          <a:xfrm>
            <a:off x="6528048" y="5565468"/>
            <a:ext cx="256480" cy="307777"/>
          </a:xfrm>
          <a:prstGeom prst="rect">
            <a:avLst/>
          </a:prstGeom>
          <a:noFill/>
        </p:spPr>
        <p:txBody>
          <a:bodyPr wrap="none" lIns="0" tIns="0" rIns="0" bIns="0" rtlCol="0">
            <a:spAutoFit/>
          </a:bodyPr>
          <a:lstStyle/>
          <a:p>
            <a:r>
              <a:rPr lang="de-CH" sz="2000" dirty="0">
                <a:solidFill>
                  <a:srgbClr val="FF0000"/>
                </a:solidFill>
              </a:rPr>
              <a:t>…</a:t>
            </a:r>
          </a:p>
        </p:txBody>
      </p:sp>
      <p:sp>
        <p:nvSpPr>
          <p:cNvPr id="16" name="Textfeld 15">
            <a:extLst>
              <a:ext uri="{FF2B5EF4-FFF2-40B4-BE49-F238E27FC236}">
                <a16:creationId xmlns:a16="http://schemas.microsoft.com/office/drawing/2014/main" id="{086FA7BA-1BCC-B3E4-2DC1-5E9DE1F51DBE}"/>
              </a:ext>
            </a:extLst>
          </p:cNvPr>
          <p:cNvSpPr txBox="1"/>
          <p:nvPr/>
        </p:nvSpPr>
        <p:spPr>
          <a:xfrm>
            <a:off x="6528048" y="5729332"/>
            <a:ext cx="256480" cy="307777"/>
          </a:xfrm>
          <a:prstGeom prst="rect">
            <a:avLst/>
          </a:prstGeom>
          <a:noFill/>
        </p:spPr>
        <p:txBody>
          <a:bodyPr wrap="none" lIns="0" tIns="0" rIns="0" bIns="0" rtlCol="0">
            <a:spAutoFit/>
          </a:bodyPr>
          <a:lstStyle/>
          <a:p>
            <a:r>
              <a:rPr lang="de-CH" sz="2000" dirty="0">
                <a:solidFill>
                  <a:srgbClr val="FF0000"/>
                </a:solidFill>
              </a:rPr>
              <a:t>…</a:t>
            </a:r>
          </a:p>
        </p:txBody>
      </p:sp>
      <p:sp>
        <p:nvSpPr>
          <p:cNvPr id="17" name="Textfeld 16">
            <a:extLst>
              <a:ext uri="{FF2B5EF4-FFF2-40B4-BE49-F238E27FC236}">
                <a16:creationId xmlns:a16="http://schemas.microsoft.com/office/drawing/2014/main" id="{F649FAB1-5069-2795-3CB9-5A498F1FCC9B}"/>
              </a:ext>
            </a:extLst>
          </p:cNvPr>
          <p:cNvSpPr txBox="1"/>
          <p:nvPr/>
        </p:nvSpPr>
        <p:spPr>
          <a:xfrm>
            <a:off x="7728946" y="5562030"/>
            <a:ext cx="256480" cy="307777"/>
          </a:xfrm>
          <a:prstGeom prst="rect">
            <a:avLst/>
          </a:prstGeom>
          <a:noFill/>
        </p:spPr>
        <p:txBody>
          <a:bodyPr wrap="none" lIns="0" tIns="0" rIns="0" bIns="0" rtlCol="0">
            <a:spAutoFit/>
          </a:bodyPr>
          <a:lstStyle/>
          <a:p>
            <a:r>
              <a:rPr lang="de-CH" sz="2000" dirty="0">
                <a:solidFill>
                  <a:srgbClr val="FF0000"/>
                </a:solidFill>
              </a:rPr>
              <a:t>…</a:t>
            </a:r>
          </a:p>
        </p:txBody>
      </p:sp>
      <p:sp>
        <p:nvSpPr>
          <p:cNvPr id="18" name="Textfeld 17">
            <a:extLst>
              <a:ext uri="{FF2B5EF4-FFF2-40B4-BE49-F238E27FC236}">
                <a16:creationId xmlns:a16="http://schemas.microsoft.com/office/drawing/2014/main" id="{35303BE6-B801-BC9D-3930-54B2D4E34206}"/>
              </a:ext>
            </a:extLst>
          </p:cNvPr>
          <p:cNvSpPr txBox="1"/>
          <p:nvPr/>
        </p:nvSpPr>
        <p:spPr>
          <a:xfrm>
            <a:off x="7728946" y="5725894"/>
            <a:ext cx="256480" cy="307777"/>
          </a:xfrm>
          <a:prstGeom prst="rect">
            <a:avLst/>
          </a:prstGeom>
          <a:noFill/>
        </p:spPr>
        <p:txBody>
          <a:bodyPr wrap="none" lIns="0" tIns="0" rIns="0" bIns="0" rtlCol="0">
            <a:spAutoFit/>
          </a:bodyPr>
          <a:lstStyle/>
          <a:p>
            <a:r>
              <a:rPr lang="de-CH" sz="2000" dirty="0">
                <a:solidFill>
                  <a:srgbClr val="FF0000"/>
                </a:solidFill>
              </a:rPr>
              <a:t>…</a:t>
            </a:r>
          </a:p>
        </p:txBody>
      </p:sp>
      <p:sp>
        <p:nvSpPr>
          <p:cNvPr id="19" name="Textfeld 18">
            <a:extLst>
              <a:ext uri="{FF2B5EF4-FFF2-40B4-BE49-F238E27FC236}">
                <a16:creationId xmlns:a16="http://schemas.microsoft.com/office/drawing/2014/main" id="{0DBE1D26-4282-E3DB-B9A8-522F18725391}"/>
              </a:ext>
            </a:extLst>
          </p:cNvPr>
          <p:cNvSpPr txBox="1"/>
          <p:nvPr/>
        </p:nvSpPr>
        <p:spPr>
          <a:xfrm>
            <a:off x="10128448" y="5552054"/>
            <a:ext cx="256480" cy="307777"/>
          </a:xfrm>
          <a:prstGeom prst="rect">
            <a:avLst/>
          </a:prstGeom>
          <a:noFill/>
        </p:spPr>
        <p:txBody>
          <a:bodyPr wrap="none" lIns="0" tIns="0" rIns="0" bIns="0" rtlCol="0">
            <a:spAutoFit/>
          </a:bodyPr>
          <a:lstStyle/>
          <a:p>
            <a:r>
              <a:rPr lang="de-CH" sz="2000" dirty="0">
                <a:solidFill>
                  <a:srgbClr val="FF0000"/>
                </a:solidFill>
              </a:rPr>
              <a:t>…</a:t>
            </a:r>
          </a:p>
        </p:txBody>
      </p:sp>
      <p:sp>
        <p:nvSpPr>
          <p:cNvPr id="20" name="Textfeld 19">
            <a:extLst>
              <a:ext uri="{FF2B5EF4-FFF2-40B4-BE49-F238E27FC236}">
                <a16:creationId xmlns:a16="http://schemas.microsoft.com/office/drawing/2014/main" id="{B8AC9089-90E2-0CF2-ED21-C2C412DC4AF1}"/>
              </a:ext>
            </a:extLst>
          </p:cNvPr>
          <p:cNvSpPr txBox="1"/>
          <p:nvPr/>
        </p:nvSpPr>
        <p:spPr>
          <a:xfrm>
            <a:off x="10128448" y="5715918"/>
            <a:ext cx="256480" cy="307777"/>
          </a:xfrm>
          <a:prstGeom prst="rect">
            <a:avLst/>
          </a:prstGeom>
          <a:noFill/>
        </p:spPr>
        <p:txBody>
          <a:bodyPr wrap="none" lIns="0" tIns="0" rIns="0" bIns="0" rtlCol="0">
            <a:spAutoFit/>
          </a:bodyPr>
          <a:lstStyle/>
          <a:p>
            <a:r>
              <a:rPr lang="de-CH" sz="2000" dirty="0">
                <a:solidFill>
                  <a:srgbClr val="FF0000"/>
                </a:solidFill>
              </a:rPr>
              <a:t>…</a:t>
            </a:r>
          </a:p>
        </p:txBody>
      </p:sp>
    </p:spTree>
    <p:extLst>
      <p:ext uri="{BB962C8B-B14F-4D97-AF65-F5344CB8AC3E}">
        <p14:creationId xmlns:p14="http://schemas.microsoft.com/office/powerpoint/2010/main" val="4038075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08CAA9B-CD95-4895-8725-828C0F545886}"/>
              </a:ext>
            </a:extLst>
          </p:cNvPr>
          <p:cNvSpPr>
            <a:spLocks noGrp="1"/>
          </p:cNvSpPr>
          <p:nvPr>
            <p:ph type="body" sz="quarter" idx="12"/>
          </p:nvPr>
        </p:nvSpPr>
        <p:spPr/>
        <p:txBody>
          <a:bodyPr/>
          <a:lstStyle/>
          <a:p>
            <a:r>
              <a:rPr lang="de-CH" dirty="0" err="1"/>
              <a:t>Identification</a:t>
            </a:r>
            <a:r>
              <a:rPr lang="de-CH" dirty="0"/>
              <a:t> </a:t>
            </a:r>
            <a:r>
              <a:rPr lang="de-CH" dirty="0" err="1"/>
              <a:t>of</a:t>
            </a:r>
            <a:r>
              <a:rPr lang="de-CH" dirty="0"/>
              <a:t> </a:t>
            </a:r>
            <a:r>
              <a:rPr lang="de-CH" dirty="0" err="1"/>
              <a:t>Existing</a:t>
            </a:r>
            <a:r>
              <a:rPr lang="de-CH" dirty="0"/>
              <a:t> Knowledge</a:t>
            </a:r>
            <a:endParaRPr lang="en-US" dirty="0"/>
          </a:p>
        </p:txBody>
      </p:sp>
      <p:sp>
        <p:nvSpPr>
          <p:cNvPr id="3" name="Textplatzhalter 2">
            <a:extLst>
              <a:ext uri="{FF2B5EF4-FFF2-40B4-BE49-F238E27FC236}">
                <a16:creationId xmlns:a16="http://schemas.microsoft.com/office/drawing/2014/main" id="{61BAEC3C-493C-E845-267C-AC87432BCA98}"/>
              </a:ext>
            </a:extLst>
          </p:cNvPr>
          <p:cNvSpPr>
            <a:spLocks noGrp="1"/>
          </p:cNvSpPr>
          <p:nvPr>
            <p:ph type="body" sz="quarter" idx="14"/>
          </p:nvPr>
        </p:nvSpPr>
        <p:spPr/>
        <p:txBody>
          <a:bodyPr/>
          <a:lstStyle/>
          <a:p>
            <a:r>
              <a:rPr lang="en-US" dirty="0"/>
              <a:t>Introduction to Stakeholder Requirements</a:t>
            </a:r>
          </a:p>
        </p:txBody>
      </p:sp>
      <p:sp>
        <p:nvSpPr>
          <p:cNvPr id="4" name="Textplatzhalter 3">
            <a:extLst>
              <a:ext uri="{FF2B5EF4-FFF2-40B4-BE49-F238E27FC236}">
                <a16:creationId xmlns:a16="http://schemas.microsoft.com/office/drawing/2014/main" id="{3E0B0998-3EBD-2730-A9D8-0E895F9EC03B}"/>
              </a:ext>
            </a:extLst>
          </p:cNvPr>
          <p:cNvSpPr>
            <a:spLocks noGrp="1"/>
          </p:cNvSpPr>
          <p:nvPr>
            <p:ph type="body" sz="quarter" idx="15"/>
          </p:nvPr>
        </p:nvSpPr>
        <p:spPr/>
        <p:txBody>
          <a:bodyPr/>
          <a:lstStyle/>
          <a:p>
            <a:r>
              <a:rPr lang="de-CH" dirty="0"/>
              <a:t>Key </a:t>
            </a:r>
            <a:r>
              <a:rPr lang="de-CH" dirty="0" err="1"/>
              <a:t>Insights</a:t>
            </a:r>
            <a:r>
              <a:rPr lang="de-CH" dirty="0"/>
              <a:t> Research</a:t>
            </a:r>
            <a:endParaRPr lang="en-US" dirty="0"/>
          </a:p>
        </p:txBody>
      </p:sp>
      <p:sp>
        <p:nvSpPr>
          <p:cNvPr id="5" name="Textplatzhalter 4">
            <a:extLst>
              <a:ext uri="{FF2B5EF4-FFF2-40B4-BE49-F238E27FC236}">
                <a16:creationId xmlns:a16="http://schemas.microsoft.com/office/drawing/2014/main" id="{69B84ED3-9E28-169A-B14C-307356462BDA}"/>
              </a:ext>
            </a:extLst>
          </p:cNvPr>
          <p:cNvSpPr>
            <a:spLocks noGrp="1"/>
          </p:cNvSpPr>
          <p:nvPr>
            <p:ph type="body" sz="quarter" idx="16"/>
          </p:nvPr>
        </p:nvSpPr>
        <p:spPr/>
        <p:txBody>
          <a:bodyPr/>
          <a:lstStyle/>
          <a:p>
            <a:r>
              <a:rPr lang="de-CH" dirty="0"/>
              <a:t>Data Gathering</a:t>
            </a:r>
            <a:endParaRPr lang="en-US" dirty="0"/>
          </a:p>
        </p:txBody>
      </p:sp>
      <p:sp>
        <p:nvSpPr>
          <p:cNvPr id="6" name="Textplatzhalter 5">
            <a:extLst>
              <a:ext uri="{FF2B5EF4-FFF2-40B4-BE49-F238E27FC236}">
                <a16:creationId xmlns:a16="http://schemas.microsoft.com/office/drawing/2014/main" id="{EC8518EB-2214-2C5B-37B6-047089F8F5C1}"/>
              </a:ext>
            </a:extLst>
          </p:cNvPr>
          <p:cNvSpPr>
            <a:spLocks noGrp="1"/>
          </p:cNvSpPr>
          <p:nvPr>
            <p:ph type="body" sz="quarter" idx="17"/>
          </p:nvPr>
        </p:nvSpPr>
        <p:spPr/>
        <p:txBody>
          <a:bodyPr/>
          <a:lstStyle/>
          <a:p>
            <a:r>
              <a:rPr lang="de-CH" dirty="0"/>
              <a:t>Evaluation and </a:t>
            </a:r>
            <a:r>
              <a:rPr lang="de-CH" dirty="0" err="1"/>
              <a:t>Prioritization</a:t>
            </a:r>
            <a:endParaRPr lang="en-US" dirty="0"/>
          </a:p>
        </p:txBody>
      </p:sp>
      <p:sp>
        <p:nvSpPr>
          <p:cNvPr id="7" name="Textplatzhalter 6">
            <a:extLst>
              <a:ext uri="{FF2B5EF4-FFF2-40B4-BE49-F238E27FC236}">
                <a16:creationId xmlns:a16="http://schemas.microsoft.com/office/drawing/2014/main" id="{9D7BFC0B-F92E-CE5B-A762-9CC3C67B161C}"/>
              </a:ext>
            </a:extLst>
          </p:cNvPr>
          <p:cNvSpPr>
            <a:spLocks noGrp="1"/>
          </p:cNvSpPr>
          <p:nvPr>
            <p:ph type="body" sz="quarter" idx="18"/>
          </p:nvPr>
        </p:nvSpPr>
        <p:spPr/>
        <p:txBody>
          <a:bodyPr/>
          <a:lstStyle/>
          <a:p>
            <a:endParaRPr lang="de-CH"/>
          </a:p>
        </p:txBody>
      </p:sp>
      <p:sp>
        <p:nvSpPr>
          <p:cNvPr id="8" name="Textplatzhalter 7">
            <a:extLst>
              <a:ext uri="{FF2B5EF4-FFF2-40B4-BE49-F238E27FC236}">
                <a16:creationId xmlns:a16="http://schemas.microsoft.com/office/drawing/2014/main" id="{42D4264A-FCE2-CF25-5437-82939B182F18}"/>
              </a:ext>
            </a:extLst>
          </p:cNvPr>
          <p:cNvSpPr>
            <a:spLocks noGrp="1"/>
          </p:cNvSpPr>
          <p:nvPr>
            <p:ph type="body" sz="quarter" idx="19"/>
          </p:nvPr>
        </p:nvSpPr>
        <p:spPr/>
        <p:txBody>
          <a:bodyPr/>
          <a:lstStyle/>
          <a:p>
            <a:endParaRPr lang="de-CH"/>
          </a:p>
        </p:txBody>
      </p:sp>
      <p:sp>
        <p:nvSpPr>
          <p:cNvPr id="9" name="Textplatzhalter 8">
            <a:extLst>
              <a:ext uri="{FF2B5EF4-FFF2-40B4-BE49-F238E27FC236}">
                <a16:creationId xmlns:a16="http://schemas.microsoft.com/office/drawing/2014/main" id="{B8949FC4-E35F-804F-65EF-D4C4AA748868}"/>
              </a:ext>
            </a:extLst>
          </p:cNvPr>
          <p:cNvSpPr>
            <a:spLocks noGrp="1"/>
          </p:cNvSpPr>
          <p:nvPr>
            <p:ph type="body" sz="quarter" idx="20"/>
          </p:nvPr>
        </p:nvSpPr>
        <p:spPr/>
        <p:txBody>
          <a:bodyPr/>
          <a:lstStyle/>
          <a:p>
            <a:endParaRPr lang="de-CH"/>
          </a:p>
        </p:txBody>
      </p:sp>
      <p:sp>
        <p:nvSpPr>
          <p:cNvPr id="10" name="Titel 9">
            <a:extLst>
              <a:ext uri="{FF2B5EF4-FFF2-40B4-BE49-F238E27FC236}">
                <a16:creationId xmlns:a16="http://schemas.microsoft.com/office/drawing/2014/main" id="{F1BEACFA-FD6E-4A4C-542A-A03817B49563}"/>
              </a:ext>
            </a:extLst>
          </p:cNvPr>
          <p:cNvSpPr>
            <a:spLocks noGrp="1"/>
          </p:cNvSpPr>
          <p:nvPr>
            <p:ph type="title"/>
          </p:nvPr>
        </p:nvSpPr>
        <p:spPr/>
        <p:txBody>
          <a:bodyPr/>
          <a:lstStyle/>
          <a:p>
            <a:r>
              <a:rPr lang="de-CH" dirty="0"/>
              <a:t>Content Chapter 3</a:t>
            </a:r>
          </a:p>
        </p:txBody>
      </p:sp>
    </p:spTree>
    <p:extLst>
      <p:ext uri="{BB962C8B-B14F-4D97-AF65-F5344CB8AC3E}">
        <p14:creationId xmlns:p14="http://schemas.microsoft.com/office/powerpoint/2010/main" val="2624838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23F607-2BE7-09B0-A52B-5FC668A341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7" name="Object 6" hidden="1">
                        <a:extLst>
                          <a:ext uri="{FF2B5EF4-FFF2-40B4-BE49-F238E27FC236}">
                            <a16:creationId xmlns:a16="http://schemas.microsoft.com/office/drawing/2014/main" id="{3423F607-2BE7-09B0-A52B-5FC668A341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560C4A9-DBBE-E6FB-8A4B-865A1D0ACC54}"/>
              </a:ext>
            </a:extLst>
          </p:cNvPr>
          <p:cNvSpPr>
            <a:spLocks noGrp="1"/>
          </p:cNvSpPr>
          <p:nvPr>
            <p:ph type="body" sz="quarter" idx="11"/>
          </p:nvPr>
        </p:nvSpPr>
        <p:spPr/>
        <p:txBody>
          <a:bodyPr/>
          <a:lstStyle/>
          <a:p>
            <a:r>
              <a:rPr lang="en-US" dirty="0"/>
              <a:t>Introduction into Stakeholder Requirements</a:t>
            </a:r>
          </a:p>
        </p:txBody>
      </p:sp>
      <p:sp>
        <p:nvSpPr>
          <p:cNvPr id="5" name="Title 4">
            <a:extLst>
              <a:ext uri="{FF2B5EF4-FFF2-40B4-BE49-F238E27FC236}">
                <a16:creationId xmlns:a16="http://schemas.microsoft.com/office/drawing/2014/main" id="{E1F6510A-6FDB-02BE-F576-F325A990C55E}"/>
              </a:ext>
            </a:extLst>
          </p:cNvPr>
          <p:cNvSpPr>
            <a:spLocks noGrp="1"/>
          </p:cNvSpPr>
          <p:nvPr>
            <p:ph type="title"/>
          </p:nvPr>
        </p:nvSpPr>
        <p:spPr>
          <a:ln>
            <a:noFill/>
          </a:ln>
        </p:spPr>
        <p:txBody>
          <a:bodyPr vert="horz"/>
          <a:lstStyle/>
          <a:p>
            <a:r>
              <a:rPr lang="de-DE" dirty="0"/>
              <a:t>Task: </a:t>
            </a:r>
            <a:r>
              <a:rPr lang="de-DE" dirty="0" err="1"/>
              <a:t>Explore</a:t>
            </a:r>
            <a:r>
              <a:rPr lang="de-DE" dirty="0"/>
              <a:t> General Stakeholder </a:t>
            </a:r>
            <a:r>
              <a:rPr lang="de-DE" dirty="0" err="1"/>
              <a:t>Requirements</a:t>
            </a:r>
            <a:endParaRPr lang="de-CH" dirty="0"/>
          </a:p>
        </p:txBody>
      </p:sp>
      <p:sp>
        <p:nvSpPr>
          <p:cNvPr id="2" name="Textplatzhalter 1">
            <a:extLst>
              <a:ext uri="{FF2B5EF4-FFF2-40B4-BE49-F238E27FC236}">
                <a16:creationId xmlns:a16="http://schemas.microsoft.com/office/drawing/2014/main" id="{46CB4FA6-00F3-CC9E-A111-017E1B6DFB5C}"/>
              </a:ext>
            </a:extLst>
          </p:cNvPr>
          <p:cNvSpPr txBox="1">
            <a:spLocks/>
          </p:cNvSpPr>
          <p:nvPr/>
        </p:nvSpPr>
        <p:spPr>
          <a:xfrm>
            <a:off x="4368000" y="1557000"/>
            <a:ext cx="7488000" cy="4729262"/>
          </a:xfrm>
          <a:prstGeom prst="rect">
            <a:avLst/>
          </a:prstGeom>
        </p:spPr>
        <p:txBody>
          <a:bodyPr/>
          <a:lst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Discover common stakeholder requirements for efficiency, resilience, and sustainability in the supply chain on the following slides.</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These findings are based on our research project and will serve as a foundation for identifying specific stakeholder requirements.</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Later, we will suggest methods for gathering detailed data and prioritizing these requirements.</a:t>
            </a:r>
            <a:endParaRPr lang="de-CH" kern="0" dirty="0"/>
          </a:p>
        </p:txBody>
      </p:sp>
      <p:pic>
        <p:nvPicPr>
          <p:cNvPr id="3" name="Graphic 31" descr="Customer review with solid fill">
            <a:extLst>
              <a:ext uri="{FF2B5EF4-FFF2-40B4-BE49-F238E27FC236}">
                <a16:creationId xmlns:a16="http://schemas.microsoft.com/office/drawing/2014/main" id="{CA1C3763-3498-84E2-CF76-660EC23EEE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00" y="1868872"/>
            <a:ext cx="3475519" cy="3475519"/>
          </a:xfrm>
          <a:prstGeom prst="rect">
            <a:avLst/>
          </a:prstGeom>
        </p:spPr>
      </p:pic>
    </p:spTree>
    <p:extLst>
      <p:ext uri="{BB962C8B-B14F-4D97-AF65-F5344CB8AC3E}">
        <p14:creationId xmlns:p14="http://schemas.microsoft.com/office/powerpoint/2010/main" val="2274576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79F4ED7-BEBB-EB28-EBFC-BF989A2A9208}"/>
              </a:ext>
            </a:extLst>
          </p:cNvPr>
          <p:cNvSpPr>
            <a:spLocks noGrp="1"/>
          </p:cNvSpPr>
          <p:nvPr>
            <p:ph type="body" sz="quarter" idx="12"/>
          </p:nvPr>
        </p:nvSpPr>
        <p:spPr/>
        <p:txBody>
          <a:bodyPr/>
          <a:lstStyle/>
          <a:p>
            <a:r>
              <a:rPr lang="de-CH" dirty="0" err="1"/>
              <a:t>Introduction</a:t>
            </a:r>
            <a:endParaRPr lang="en-US" dirty="0"/>
          </a:p>
        </p:txBody>
      </p:sp>
      <p:sp>
        <p:nvSpPr>
          <p:cNvPr id="3" name="Textplatzhalter 2">
            <a:extLst>
              <a:ext uri="{FF2B5EF4-FFF2-40B4-BE49-F238E27FC236}">
                <a16:creationId xmlns:a16="http://schemas.microsoft.com/office/drawing/2014/main" id="{8BC90415-98D5-1571-82CD-717D6E92585E}"/>
              </a:ext>
            </a:extLst>
          </p:cNvPr>
          <p:cNvSpPr>
            <a:spLocks noGrp="1"/>
          </p:cNvSpPr>
          <p:nvPr>
            <p:ph type="body" sz="quarter" idx="14"/>
          </p:nvPr>
        </p:nvSpPr>
        <p:spPr/>
        <p:txBody>
          <a:bodyPr/>
          <a:lstStyle/>
          <a:p>
            <a:r>
              <a:rPr lang="de-CH" dirty="0" err="1"/>
              <a:t>Initialization</a:t>
            </a:r>
            <a:r>
              <a:rPr lang="de-CH" dirty="0"/>
              <a:t> and </a:t>
            </a:r>
            <a:r>
              <a:rPr lang="de-CH" dirty="0" err="1"/>
              <a:t>Preparation</a:t>
            </a:r>
            <a:endParaRPr lang="en-US" dirty="0"/>
          </a:p>
        </p:txBody>
      </p:sp>
      <p:sp>
        <p:nvSpPr>
          <p:cNvPr id="4" name="Textplatzhalter 3">
            <a:extLst>
              <a:ext uri="{FF2B5EF4-FFF2-40B4-BE49-F238E27FC236}">
                <a16:creationId xmlns:a16="http://schemas.microsoft.com/office/drawing/2014/main" id="{6A3F5C8E-3EF0-AB2B-8F04-AC5917943A70}"/>
              </a:ext>
            </a:extLst>
          </p:cNvPr>
          <p:cNvSpPr>
            <a:spLocks noGrp="1"/>
          </p:cNvSpPr>
          <p:nvPr>
            <p:ph type="body" sz="quarter" idx="15"/>
          </p:nvPr>
        </p:nvSpPr>
        <p:spPr>
          <a:xfrm>
            <a:off x="551384" y="3877319"/>
            <a:ext cx="11160000" cy="361624"/>
          </a:xfrm>
        </p:spPr>
        <p:txBody>
          <a:bodyPr/>
          <a:lstStyle/>
          <a:p>
            <a:r>
              <a:rPr lang="en-US" dirty="0"/>
              <a:t>Context Analysis</a:t>
            </a:r>
          </a:p>
        </p:txBody>
      </p:sp>
      <p:sp>
        <p:nvSpPr>
          <p:cNvPr id="10" name="Titel 9">
            <a:extLst>
              <a:ext uri="{FF2B5EF4-FFF2-40B4-BE49-F238E27FC236}">
                <a16:creationId xmlns:a16="http://schemas.microsoft.com/office/drawing/2014/main" id="{74003F08-9E5A-2A95-9D39-1EC35DEE1FC0}"/>
              </a:ext>
            </a:extLst>
          </p:cNvPr>
          <p:cNvSpPr>
            <a:spLocks noGrp="1"/>
          </p:cNvSpPr>
          <p:nvPr>
            <p:ph type="title"/>
          </p:nvPr>
        </p:nvSpPr>
        <p:spPr/>
        <p:txBody>
          <a:bodyPr/>
          <a:lstStyle/>
          <a:p>
            <a:r>
              <a:rPr lang="de-CH" dirty="0"/>
              <a:t>Content Chapter 1</a:t>
            </a:r>
            <a:endParaRPr lang="en-US" dirty="0"/>
          </a:p>
        </p:txBody>
      </p:sp>
      <p:sp>
        <p:nvSpPr>
          <p:cNvPr id="14" name="Textplatzhalter 3">
            <a:extLst>
              <a:ext uri="{FF2B5EF4-FFF2-40B4-BE49-F238E27FC236}">
                <a16:creationId xmlns:a16="http://schemas.microsoft.com/office/drawing/2014/main" id="{294D44BC-CD69-3922-2363-3058768467BB}"/>
              </a:ext>
            </a:extLst>
          </p:cNvPr>
          <p:cNvSpPr txBox="1">
            <a:spLocks/>
          </p:cNvSpPr>
          <p:nvPr/>
        </p:nvSpPr>
        <p:spPr>
          <a:xfrm>
            <a:off x="1056000" y="2565000"/>
            <a:ext cx="4608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a:pPr>
            <a:r>
              <a:rPr lang="en-US" b="1" kern="0" dirty="0">
                <a:solidFill>
                  <a:srgbClr val="1F4E79"/>
                </a:solidFill>
              </a:rPr>
              <a:t>Team-Setup</a:t>
            </a:r>
          </a:p>
        </p:txBody>
      </p:sp>
      <p:sp>
        <p:nvSpPr>
          <p:cNvPr id="15" name="Textplatzhalter 3">
            <a:extLst>
              <a:ext uri="{FF2B5EF4-FFF2-40B4-BE49-F238E27FC236}">
                <a16:creationId xmlns:a16="http://schemas.microsoft.com/office/drawing/2014/main" id="{0CE93910-DBD1-6FBA-40E3-45F8A5713B82}"/>
              </a:ext>
            </a:extLst>
          </p:cNvPr>
          <p:cNvSpPr txBox="1">
            <a:spLocks/>
          </p:cNvSpPr>
          <p:nvPr/>
        </p:nvSpPr>
        <p:spPr>
          <a:xfrm>
            <a:off x="1056000" y="2978229"/>
            <a:ext cx="4608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startAt="2"/>
            </a:pPr>
            <a:r>
              <a:rPr lang="en-US" kern="0" dirty="0"/>
              <a:t>Definition of Objectives</a:t>
            </a:r>
          </a:p>
        </p:txBody>
      </p:sp>
      <p:sp>
        <p:nvSpPr>
          <p:cNvPr id="16" name="Textplatzhalter 3">
            <a:extLst>
              <a:ext uri="{FF2B5EF4-FFF2-40B4-BE49-F238E27FC236}">
                <a16:creationId xmlns:a16="http://schemas.microsoft.com/office/drawing/2014/main" id="{44109ECB-0FB4-872F-1E51-CD9CF03782D3}"/>
              </a:ext>
            </a:extLst>
          </p:cNvPr>
          <p:cNvSpPr txBox="1">
            <a:spLocks/>
          </p:cNvSpPr>
          <p:nvPr/>
        </p:nvSpPr>
        <p:spPr>
          <a:xfrm>
            <a:off x="1056000" y="3391458"/>
            <a:ext cx="4608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startAt="3"/>
            </a:pPr>
            <a:r>
              <a:rPr lang="en-US" kern="0" dirty="0"/>
              <a:t>Information Gathering</a:t>
            </a:r>
          </a:p>
        </p:txBody>
      </p:sp>
    </p:spTree>
    <p:extLst>
      <p:ext uri="{BB962C8B-B14F-4D97-AF65-F5344CB8AC3E}">
        <p14:creationId xmlns:p14="http://schemas.microsoft.com/office/powerpoint/2010/main" val="4068463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D48FE00-5328-6B8E-5AAF-0B17B4493F0A}"/>
              </a:ext>
            </a:extLst>
          </p:cNvPr>
          <p:cNvSpPr>
            <a:spLocks noGrp="1"/>
          </p:cNvSpPr>
          <p:nvPr>
            <p:ph type="body" sz="quarter" idx="12"/>
          </p:nvPr>
        </p:nvSpPr>
        <p:spPr/>
        <p:txBody>
          <a:bodyPr/>
          <a:lstStyle/>
          <a:p>
            <a:pPr marL="285750" indent="-285750">
              <a:buClr>
                <a:srgbClr val="1F4E79"/>
              </a:buClr>
              <a:buFont typeface="Wingdings" panose="05000000000000000000" pitchFamily="2" charset="2"/>
              <a:buChar char="§"/>
            </a:pPr>
            <a:r>
              <a:rPr lang="en-US" sz="1600" b="0" dirty="0"/>
              <a:t>Through literature research within the </a:t>
            </a:r>
            <a:r>
              <a:rPr lang="en-US" sz="1600" b="0" dirty="0" err="1"/>
              <a:t>Innosuisse</a:t>
            </a:r>
            <a:r>
              <a:rPr lang="en-US" sz="1600" b="0" dirty="0"/>
              <a:t> project, our project has identified various stakeholder requirements for the focal company and vice versa (see method on next slide).</a:t>
            </a:r>
          </a:p>
          <a:p>
            <a:pPr marL="285750" indent="-285750">
              <a:buClr>
                <a:srgbClr val="1F4E79"/>
              </a:buClr>
              <a:buFont typeface="Wingdings" panose="05000000000000000000" pitchFamily="2" charset="2"/>
              <a:buChar char="§"/>
            </a:pPr>
            <a:r>
              <a:rPr lang="en-US" sz="1600" b="0" dirty="0"/>
              <a:t>These requirements provide a high-level direction for companies and stakeholders. In the following chapters, it is the goal that you will dive deeper into your stakeholders' specific requirements and contact them to identify their concrete requirements.</a:t>
            </a:r>
          </a:p>
          <a:p>
            <a:pPr marL="285750" indent="-285750">
              <a:buClr>
                <a:srgbClr val="1F4E79"/>
              </a:buClr>
              <a:buFont typeface="Wingdings" panose="05000000000000000000" pitchFamily="2" charset="2"/>
              <a:buChar char="§"/>
            </a:pPr>
            <a:r>
              <a:rPr lang="en-US" sz="1600" b="0" dirty="0"/>
              <a:t>The upcoming slides prioritize these requirements into three categories:</a:t>
            </a:r>
          </a:p>
          <a:p>
            <a:pPr marL="803275" indent="-285750">
              <a:buClr>
                <a:srgbClr val="1F4E79"/>
              </a:buClr>
              <a:buFont typeface="Symbol" panose="05050102010706020507" pitchFamily="18" charset="2"/>
              <a:buChar char=""/>
            </a:pPr>
            <a:r>
              <a:rPr lang="en-US" sz="1600" b="0" dirty="0"/>
              <a:t>Must-have: These requirements are essential for the company's survival and non-compliance poses existential threats, such as violating fundamental laws.</a:t>
            </a:r>
          </a:p>
          <a:p>
            <a:pPr marL="803275" indent="-285750">
              <a:buClr>
                <a:srgbClr val="1F4E79"/>
              </a:buClr>
              <a:buFont typeface="Symbol" panose="05050102010706020507" pitchFamily="18" charset="2"/>
              <a:buChar char=""/>
            </a:pPr>
            <a:r>
              <a:rPr lang="en-US" sz="1600" b="0" dirty="0"/>
              <a:t>Important: Fulfilling these requirements brings significant benefits to the company, but non-compliance can have severe consequences, such as demands from key customers or suppliers.</a:t>
            </a:r>
          </a:p>
          <a:p>
            <a:pPr marL="803275" indent="-285750">
              <a:buClr>
                <a:srgbClr val="1F4E79"/>
              </a:buClr>
              <a:buFont typeface="Symbol" panose="05050102010706020507" pitchFamily="18" charset="2"/>
              <a:buChar char=""/>
            </a:pPr>
            <a:r>
              <a:rPr lang="en-US" sz="1600" b="0" dirty="0"/>
              <a:t>Nice-to-have: The remaining requirements are not critical for the company, though implementing them could enhance its image. Their non-fulfillment does not lead to serious consequences.</a:t>
            </a:r>
          </a:p>
        </p:txBody>
      </p:sp>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en-US" dirty="0"/>
              <a:t>Introduction into Stakeholder Requirements</a:t>
            </a:r>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Introduction into the Standard Requirements</a:t>
            </a:r>
          </a:p>
        </p:txBody>
      </p:sp>
    </p:spTree>
    <p:extLst>
      <p:ext uri="{BB962C8B-B14F-4D97-AF65-F5344CB8AC3E}">
        <p14:creationId xmlns:p14="http://schemas.microsoft.com/office/powerpoint/2010/main" val="1859001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D48FE00-5328-6B8E-5AAF-0B17B4493F0A}"/>
              </a:ext>
            </a:extLst>
          </p:cNvPr>
          <p:cNvSpPr>
            <a:spLocks noGrp="1"/>
          </p:cNvSpPr>
          <p:nvPr>
            <p:ph type="body" sz="quarter" idx="12"/>
          </p:nvPr>
        </p:nvSpPr>
        <p:spPr>
          <a:xfrm>
            <a:off x="2531555" y="2204864"/>
            <a:ext cx="7200618" cy="831047"/>
          </a:xfrm>
        </p:spPr>
        <p:txBody>
          <a:bodyPr/>
          <a:lstStyle/>
          <a:p>
            <a:pPr algn="ctr">
              <a:buClr>
                <a:srgbClr val="1F4E79"/>
              </a:buClr>
            </a:pPr>
            <a:r>
              <a:rPr lang="en-US" sz="1600" b="0" dirty="0"/>
              <a:t>In most cases, stakeholders communicate their requirements to the focal corporation. For instance, customers may demand sustainably manufactured products, prompting the company to meet these requirements.</a:t>
            </a:r>
            <a:endParaRPr lang="de-CH" sz="1600" b="0" dirty="0"/>
          </a:p>
        </p:txBody>
      </p:sp>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en-US" dirty="0"/>
              <a:t>Introduction into Stakeholder Requirements</a:t>
            </a:r>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Requirements flow between the Focal Company and Stakeholders</a:t>
            </a:r>
          </a:p>
        </p:txBody>
      </p:sp>
      <p:sp>
        <p:nvSpPr>
          <p:cNvPr id="6" name="Rechteck 5">
            <a:extLst>
              <a:ext uri="{FF2B5EF4-FFF2-40B4-BE49-F238E27FC236}">
                <a16:creationId xmlns:a16="http://schemas.microsoft.com/office/drawing/2014/main" id="{D43B41A6-3946-A00E-D075-D1C5270569C3}"/>
              </a:ext>
            </a:extLst>
          </p:cNvPr>
          <p:cNvSpPr/>
          <p:nvPr/>
        </p:nvSpPr>
        <p:spPr bwMode="auto">
          <a:xfrm>
            <a:off x="7968480" y="3534022"/>
            <a:ext cx="2448000" cy="792000"/>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a:solidFill>
                  <a:schemeClr val="bg1"/>
                </a:solidFill>
                <a:latin typeface="Arial" charset="0"/>
              </a:rPr>
              <a:t>Focal Corporation</a:t>
            </a:r>
          </a:p>
        </p:txBody>
      </p:sp>
      <p:sp>
        <p:nvSpPr>
          <p:cNvPr id="9" name="Rechteck 8">
            <a:extLst>
              <a:ext uri="{FF2B5EF4-FFF2-40B4-BE49-F238E27FC236}">
                <a16:creationId xmlns:a16="http://schemas.microsoft.com/office/drawing/2014/main" id="{20C6DF6F-9B9D-5696-8466-6415B15131B9}"/>
              </a:ext>
            </a:extLst>
          </p:cNvPr>
          <p:cNvSpPr/>
          <p:nvPr/>
        </p:nvSpPr>
        <p:spPr bwMode="auto">
          <a:xfrm>
            <a:off x="1776480" y="3534022"/>
            <a:ext cx="2448000" cy="792000"/>
          </a:xfrm>
          <a:prstGeom prst="rect">
            <a:avLst/>
          </a:prstGeom>
          <a:solidFill>
            <a:srgbClr val="CCEC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a:t>Stakeholders</a:t>
            </a:r>
          </a:p>
        </p:txBody>
      </p:sp>
      <p:cxnSp>
        <p:nvCxnSpPr>
          <p:cNvPr id="10" name="Gerade Verbindung mit Pfeil 9">
            <a:extLst>
              <a:ext uri="{FF2B5EF4-FFF2-40B4-BE49-F238E27FC236}">
                <a16:creationId xmlns:a16="http://schemas.microsoft.com/office/drawing/2014/main" id="{6B494AF8-101C-2DAC-A773-77637849ECF3}"/>
              </a:ext>
            </a:extLst>
          </p:cNvPr>
          <p:cNvCxnSpPr>
            <a:cxnSpLocks/>
          </p:cNvCxnSpPr>
          <p:nvPr/>
        </p:nvCxnSpPr>
        <p:spPr bwMode="auto">
          <a:xfrm>
            <a:off x="4224480" y="3716864"/>
            <a:ext cx="3744000" cy="0"/>
          </a:xfrm>
          <a:prstGeom prst="straightConnector1">
            <a:avLst/>
          </a:prstGeom>
          <a:solidFill>
            <a:schemeClr val="accent1"/>
          </a:solidFill>
          <a:ln w="12700" cap="flat" cmpd="sng" algn="ctr">
            <a:solidFill>
              <a:schemeClr val="tx1"/>
            </a:solidFill>
            <a:prstDash val="lgDash"/>
            <a:round/>
            <a:headEnd type="none" w="med" len="med"/>
            <a:tailEnd type="arrow" w="med" len="med"/>
          </a:ln>
          <a:effectLst/>
        </p:spPr>
      </p:cxnSp>
      <p:cxnSp>
        <p:nvCxnSpPr>
          <p:cNvPr id="15" name="Gerade Verbindung mit Pfeil 14">
            <a:extLst>
              <a:ext uri="{FF2B5EF4-FFF2-40B4-BE49-F238E27FC236}">
                <a16:creationId xmlns:a16="http://schemas.microsoft.com/office/drawing/2014/main" id="{D7543CCC-3152-C633-7F1C-B2BFED9D9729}"/>
              </a:ext>
            </a:extLst>
          </p:cNvPr>
          <p:cNvCxnSpPr>
            <a:cxnSpLocks/>
          </p:cNvCxnSpPr>
          <p:nvPr/>
        </p:nvCxnSpPr>
        <p:spPr bwMode="auto">
          <a:xfrm rot="10800000">
            <a:off x="4224480" y="4148863"/>
            <a:ext cx="3744000" cy="0"/>
          </a:xfrm>
          <a:prstGeom prst="straightConnector1">
            <a:avLst/>
          </a:prstGeom>
          <a:solidFill>
            <a:schemeClr val="accent1"/>
          </a:solidFill>
          <a:ln w="12700" cap="flat" cmpd="sng" algn="ctr">
            <a:solidFill>
              <a:schemeClr val="tx1"/>
            </a:solidFill>
            <a:prstDash val="lgDash"/>
            <a:round/>
            <a:headEnd type="none" w="med" len="med"/>
            <a:tailEnd type="arrow" w="med" len="med"/>
          </a:ln>
          <a:effectLst/>
        </p:spPr>
      </p:cxnSp>
      <p:sp>
        <p:nvSpPr>
          <p:cNvPr id="16" name="Rectangle 2">
            <a:extLst>
              <a:ext uri="{FF2B5EF4-FFF2-40B4-BE49-F238E27FC236}">
                <a16:creationId xmlns:a16="http://schemas.microsoft.com/office/drawing/2014/main" id="{D9E6A029-36DF-6C4B-E8DC-D331508D5DC4}"/>
              </a:ext>
            </a:extLst>
          </p:cNvPr>
          <p:cNvSpPr/>
          <p:nvPr/>
        </p:nvSpPr>
        <p:spPr bwMode="auto">
          <a:xfrm>
            <a:off x="551386" y="1642757"/>
            <a:ext cx="11159998" cy="4738569"/>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8" name="Textplatzhalter 1">
            <a:extLst>
              <a:ext uri="{FF2B5EF4-FFF2-40B4-BE49-F238E27FC236}">
                <a16:creationId xmlns:a16="http://schemas.microsoft.com/office/drawing/2014/main" id="{10A4C082-083D-802B-B109-122D2CF8FBDD}"/>
              </a:ext>
            </a:extLst>
          </p:cNvPr>
          <p:cNvSpPr txBox="1">
            <a:spLocks/>
          </p:cNvSpPr>
          <p:nvPr/>
        </p:nvSpPr>
        <p:spPr>
          <a:xfrm>
            <a:off x="2100251" y="4788632"/>
            <a:ext cx="7992456" cy="1144096"/>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lgn="ctr">
              <a:buClr>
                <a:srgbClr val="1F4E79"/>
              </a:buClr>
            </a:pPr>
            <a:r>
              <a:rPr lang="en-US" sz="1600" b="0" dirty="0"/>
              <a:t>Conversely, the focal company may also impose demands on its stakeholders. For instance, to meet end customers' sustainability requirements, the company may require specific standards from its suppliers. The strategies derived from this profiler will determine the requirements the focal company imposes on its stakeholders.</a:t>
            </a:r>
            <a:endParaRPr lang="de-CH" sz="1600" b="0" dirty="0"/>
          </a:p>
        </p:txBody>
      </p:sp>
    </p:spTree>
    <p:extLst>
      <p:ext uri="{BB962C8B-B14F-4D97-AF65-F5344CB8AC3E}">
        <p14:creationId xmlns:p14="http://schemas.microsoft.com/office/powerpoint/2010/main" val="1715544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1F197-2962-FBFC-E21B-D7BBA9C5A790}"/>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7846587C-B717-10B3-E5AD-3F67A07BC206}"/>
              </a:ext>
            </a:extLst>
          </p:cNvPr>
          <p:cNvSpPr>
            <a:spLocks noGrp="1"/>
          </p:cNvSpPr>
          <p:nvPr>
            <p:ph type="body" sz="quarter" idx="11"/>
          </p:nvPr>
        </p:nvSpPr>
        <p:spPr/>
        <p:txBody>
          <a:bodyPr/>
          <a:lstStyle/>
          <a:p>
            <a:r>
              <a:rPr lang="en-US" dirty="0"/>
              <a:t>Introduction into Stakeholder Requirements</a:t>
            </a:r>
          </a:p>
        </p:txBody>
      </p:sp>
      <p:sp>
        <p:nvSpPr>
          <p:cNvPr id="4" name="Titel 3">
            <a:extLst>
              <a:ext uri="{FF2B5EF4-FFF2-40B4-BE49-F238E27FC236}">
                <a16:creationId xmlns:a16="http://schemas.microsoft.com/office/drawing/2014/main" id="{EA2C3BB8-BCE8-2D11-628D-4A6228806219}"/>
              </a:ext>
            </a:extLst>
          </p:cNvPr>
          <p:cNvSpPr>
            <a:spLocks noGrp="1"/>
          </p:cNvSpPr>
          <p:nvPr>
            <p:ph type="title"/>
          </p:nvPr>
        </p:nvSpPr>
        <p:spPr/>
        <p:txBody>
          <a:bodyPr/>
          <a:lstStyle/>
          <a:p>
            <a:r>
              <a:rPr lang="en-US" dirty="0"/>
              <a:t>The Requirements Map shows higher-level Stakeholder Requirements for the Focal Company</a:t>
            </a:r>
          </a:p>
        </p:txBody>
      </p:sp>
      <p:pic>
        <p:nvPicPr>
          <p:cNvPr id="6" name="Grafik 5">
            <a:extLst>
              <a:ext uri="{FF2B5EF4-FFF2-40B4-BE49-F238E27FC236}">
                <a16:creationId xmlns:a16="http://schemas.microsoft.com/office/drawing/2014/main" id="{DE08E0D3-63F9-F7F2-7811-1ECA77D921B9}"/>
              </a:ext>
            </a:extLst>
          </p:cNvPr>
          <p:cNvPicPr>
            <a:picLocks noChangeAspect="1"/>
          </p:cNvPicPr>
          <p:nvPr/>
        </p:nvPicPr>
        <p:blipFill>
          <a:blip r:embed="rId3"/>
          <a:stretch>
            <a:fillRect/>
          </a:stretch>
        </p:blipFill>
        <p:spPr>
          <a:xfrm>
            <a:off x="1882800" y="1630800"/>
            <a:ext cx="8427054" cy="4654800"/>
          </a:xfrm>
          <a:prstGeom prst="rect">
            <a:avLst/>
          </a:prstGeom>
        </p:spPr>
      </p:pic>
    </p:spTree>
    <p:extLst>
      <p:ext uri="{BB962C8B-B14F-4D97-AF65-F5344CB8AC3E}">
        <p14:creationId xmlns:p14="http://schemas.microsoft.com/office/powerpoint/2010/main" val="3344705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en-US" dirty="0"/>
              <a:t>Introduction into Stakeholder Requirements</a:t>
            </a:r>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The Requirements of </a:t>
            </a:r>
            <a:r>
              <a:rPr lang="en-US" u="sng" dirty="0"/>
              <a:t>Upstream Stakeholders</a:t>
            </a:r>
            <a:r>
              <a:rPr lang="en-US" dirty="0"/>
              <a:t> for the </a:t>
            </a:r>
            <a:r>
              <a:rPr lang="en-US" u="sng" dirty="0"/>
              <a:t>Focal Company</a:t>
            </a:r>
          </a:p>
        </p:txBody>
      </p:sp>
      <p:pic>
        <p:nvPicPr>
          <p:cNvPr id="5" name="Grafik 4">
            <a:extLst>
              <a:ext uri="{FF2B5EF4-FFF2-40B4-BE49-F238E27FC236}">
                <a16:creationId xmlns:a16="http://schemas.microsoft.com/office/drawing/2014/main" id="{FE3EF68E-1048-7649-0AA0-B8ABA5A196EA}"/>
              </a:ext>
            </a:extLst>
          </p:cNvPr>
          <p:cNvPicPr>
            <a:picLocks noChangeAspect="1"/>
          </p:cNvPicPr>
          <p:nvPr/>
        </p:nvPicPr>
        <p:blipFill rotWithShape="1">
          <a:blip r:embed="rId2"/>
          <a:srcRect l="-208" t="44825" r="43799" b="14943"/>
          <a:stretch/>
        </p:blipFill>
        <p:spPr>
          <a:xfrm>
            <a:off x="1866000" y="3717033"/>
            <a:ext cx="4752471" cy="1872208"/>
          </a:xfrm>
          <a:prstGeom prst="rect">
            <a:avLst/>
          </a:prstGeom>
        </p:spPr>
      </p:pic>
      <p:sp>
        <p:nvSpPr>
          <p:cNvPr id="8" name="Rechteck 7">
            <a:extLst>
              <a:ext uri="{FF2B5EF4-FFF2-40B4-BE49-F238E27FC236}">
                <a16:creationId xmlns:a16="http://schemas.microsoft.com/office/drawing/2014/main" id="{C0662909-B529-61E5-A417-4C9AA25A2022}"/>
              </a:ext>
            </a:extLst>
          </p:cNvPr>
          <p:cNvSpPr/>
          <p:nvPr/>
        </p:nvSpPr>
        <p:spPr bwMode="auto">
          <a:xfrm>
            <a:off x="5951984" y="4185084"/>
            <a:ext cx="144016" cy="7920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9" name="Rechteck 8">
            <a:extLst>
              <a:ext uri="{FF2B5EF4-FFF2-40B4-BE49-F238E27FC236}">
                <a16:creationId xmlns:a16="http://schemas.microsoft.com/office/drawing/2014/main" id="{CF9C1B39-395F-A011-D04B-0DD6AD08B051}"/>
              </a:ext>
            </a:extLst>
          </p:cNvPr>
          <p:cNvSpPr/>
          <p:nvPr/>
        </p:nvSpPr>
        <p:spPr bwMode="auto">
          <a:xfrm rot="5400000">
            <a:off x="5609943" y="4383107"/>
            <a:ext cx="684079" cy="17281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2" name="Rectangle 2">
            <a:extLst>
              <a:ext uri="{FF2B5EF4-FFF2-40B4-BE49-F238E27FC236}">
                <a16:creationId xmlns:a16="http://schemas.microsoft.com/office/drawing/2014/main" id="{DBD67894-1803-A930-95EC-9BF5AF47F9C3}"/>
              </a:ext>
            </a:extLst>
          </p:cNvPr>
          <p:cNvSpPr/>
          <p:nvPr/>
        </p:nvSpPr>
        <p:spPr bwMode="auto">
          <a:xfrm>
            <a:off x="551386" y="1642757"/>
            <a:ext cx="4536500"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3" name="Rectangle 2">
            <a:extLst>
              <a:ext uri="{FF2B5EF4-FFF2-40B4-BE49-F238E27FC236}">
                <a16:creationId xmlns:a16="http://schemas.microsoft.com/office/drawing/2014/main" id="{49B93781-E00C-EF41-46D3-9B60BC3A4EED}"/>
              </a:ext>
            </a:extLst>
          </p:cNvPr>
          <p:cNvSpPr/>
          <p:nvPr/>
        </p:nvSpPr>
        <p:spPr bwMode="auto">
          <a:xfrm>
            <a:off x="6816079" y="1642756"/>
            <a:ext cx="4824535"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4" name="Rectangle 2">
            <a:extLst>
              <a:ext uri="{FF2B5EF4-FFF2-40B4-BE49-F238E27FC236}">
                <a16:creationId xmlns:a16="http://schemas.microsoft.com/office/drawing/2014/main" id="{E2B8FDAF-C5C2-4066-A3B9-314BD4569DD3}"/>
              </a:ext>
            </a:extLst>
          </p:cNvPr>
          <p:cNvSpPr/>
          <p:nvPr/>
        </p:nvSpPr>
        <p:spPr bwMode="auto">
          <a:xfrm>
            <a:off x="6816079" y="4242715"/>
            <a:ext cx="4824535"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6" name="TextBox 13">
            <a:extLst>
              <a:ext uri="{FF2B5EF4-FFF2-40B4-BE49-F238E27FC236}">
                <a16:creationId xmlns:a16="http://schemas.microsoft.com/office/drawing/2014/main" id="{5F65AD52-AB80-C48D-E61F-8FF94A5DAB5E}"/>
              </a:ext>
            </a:extLst>
          </p:cNvPr>
          <p:cNvSpPr txBox="1"/>
          <p:nvPr/>
        </p:nvSpPr>
        <p:spPr>
          <a:xfrm>
            <a:off x="1496489" y="1521690"/>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Efficiency </a:t>
            </a:r>
            <a:r>
              <a:rPr lang="de-CH" sz="1400" b="1" dirty="0" err="1">
                <a:solidFill>
                  <a:srgbClr val="1F4E79"/>
                </a:solidFill>
              </a:rPr>
              <a:t>Requirements</a:t>
            </a:r>
            <a:r>
              <a:rPr lang="de-CH" sz="1400" b="1" dirty="0">
                <a:solidFill>
                  <a:srgbClr val="1F4E79"/>
                </a:solidFill>
              </a:rPr>
              <a:t> [E]</a:t>
            </a:r>
          </a:p>
        </p:txBody>
      </p:sp>
      <p:sp>
        <p:nvSpPr>
          <p:cNvPr id="17" name="TextBox 13">
            <a:extLst>
              <a:ext uri="{FF2B5EF4-FFF2-40B4-BE49-F238E27FC236}">
                <a16:creationId xmlns:a16="http://schemas.microsoft.com/office/drawing/2014/main" id="{62FDEC4E-F1DB-A2F1-47FC-815A2FFB8515}"/>
              </a:ext>
            </a:extLst>
          </p:cNvPr>
          <p:cNvSpPr txBox="1"/>
          <p:nvPr/>
        </p:nvSpPr>
        <p:spPr>
          <a:xfrm>
            <a:off x="7905199" y="1521464"/>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Resilience </a:t>
            </a:r>
            <a:r>
              <a:rPr lang="de-CH" sz="1400" b="1" dirty="0" err="1">
                <a:solidFill>
                  <a:srgbClr val="1F4E79"/>
                </a:solidFill>
              </a:rPr>
              <a:t>Requirements</a:t>
            </a:r>
            <a:r>
              <a:rPr lang="de-CH" sz="1400" b="1" dirty="0">
                <a:solidFill>
                  <a:srgbClr val="1F4E79"/>
                </a:solidFill>
              </a:rPr>
              <a:t> [R]</a:t>
            </a:r>
          </a:p>
        </p:txBody>
      </p:sp>
      <p:sp>
        <p:nvSpPr>
          <p:cNvPr id="18" name="TextBox 13">
            <a:extLst>
              <a:ext uri="{FF2B5EF4-FFF2-40B4-BE49-F238E27FC236}">
                <a16:creationId xmlns:a16="http://schemas.microsoft.com/office/drawing/2014/main" id="{B899460B-C8B7-D023-2034-E5C76E1B52A0}"/>
              </a:ext>
            </a:extLst>
          </p:cNvPr>
          <p:cNvSpPr txBox="1"/>
          <p:nvPr/>
        </p:nvSpPr>
        <p:spPr>
          <a:xfrm>
            <a:off x="7824193" y="4134993"/>
            <a:ext cx="2817366" cy="215444"/>
          </a:xfrm>
          <a:prstGeom prst="rect">
            <a:avLst/>
          </a:prstGeom>
          <a:solidFill>
            <a:schemeClr val="bg1"/>
          </a:solidFill>
        </p:spPr>
        <p:txBody>
          <a:bodyPr wrap="square" lIns="0" tIns="0" rIns="0" bIns="0" rtlCol="0">
            <a:spAutoFit/>
          </a:bodyPr>
          <a:lstStyle/>
          <a:p>
            <a:pPr algn="ctr"/>
            <a:r>
              <a:rPr lang="de-CH" sz="1400" b="1" dirty="0" err="1">
                <a:solidFill>
                  <a:srgbClr val="1F4E79"/>
                </a:solidFill>
              </a:rPr>
              <a:t>Sustainability</a:t>
            </a:r>
            <a:r>
              <a:rPr lang="de-CH" sz="1400" b="1" dirty="0">
                <a:solidFill>
                  <a:srgbClr val="1F4E79"/>
                </a:solidFill>
              </a:rPr>
              <a:t> </a:t>
            </a:r>
            <a:r>
              <a:rPr lang="de-CH" sz="1400" b="1" dirty="0" err="1">
                <a:solidFill>
                  <a:srgbClr val="1F4E79"/>
                </a:solidFill>
              </a:rPr>
              <a:t>Requirements</a:t>
            </a:r>
            <a:r>
              <a:rPr lang="de-CH" sz="1400" b="1" dirty="0">
                <a:solidFill>
                  <a:srgbClr val="1F4E79"/>
                </a:solidFill>
              </a:rPr>
              <a:t> [S]</a:t>
            </a:r>
          </a:p>
        </p:txBody>
      </p:sp>
      <p:sp>
        <p:nvSpPr>
          <p:cNvPr id="21" name="Textplatzhalter 1">
            <a:extLst>
              <a:ext uri="{FF2B5EF4-FFF2-40B4-BE49-F238E27FC236}">
                <a16:creationId xmlns:a16="http://schemas.microsoft.com/office/drawing/2014/main" id="{BE8506EA-F3C3-C299-985A-D787D9886532}"/>
              </a:ext>
            </a:extLst>
          </p:cNvPr>
          <p:cNvSpPr txBox="1">
            <a:spLocks/>
          </p:cNvSpPr>
          <p:nvPr/>
        </p:nvSpPr>
        <p:spPr>
          <a:xfrm>
            <a:off x="559632" y="1849391"/>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en-US" sz="1200" dirty="0"/>
              <a:t>Accurate demand forecasting: </a:t>
            </a:r>
            <a:r>
              <a:rPr lang="en-US" sz="1200" b="0" dirty="0"/>
              <a:t>The focal company provides accurate, predictable, and constant demand forecasts to the upstream suppliers.</a:t>
            </a:r>
          </a:p>
          <a:p>
            <a:pPr marL="266700" indent="-174625">
              <a:buClr>
                <a:srgbClr val="1F4E79"/>
              </a:buClr>
              <a:buFont typeface="Wingdings" panose="05000000000000000000" pitchFamily="2" charset="2"/>
              <a:buChar char="§"/>
            </a:pPr>
            <a:r>
              <a:rPr lang="en-US" sz="1200" dirty="0"/>
              <a:t>Support for joint development: </a:t>
            </a:r>
            <a:r>
              <a:rPr lang="en-US" sz="1200" b="0" dirty="0"/>
              <a:t>The focal company supports joint development efforts and resource transfers with the upstream stakeholders.</a:t>
            </a:r>
            <a:endParaRPr lang="de-CH" sz="1200" b="0" dirty="0"/>
          </a:p>
        </p:txBody>
      </p:sp>
      <p:sp>
        <p:nvSpPr>
          <p:cNvPr id="24" name="Textplatzhalter 1">
            <a:extLst>
              <a:ext uri="{FF2B5EF4-FFF2-40B4-BE49-F238E27FC236}">
                <a16:creationId xmlns:a16="http://schemas.microsoft.com/office/drawing/2014/main" id="{69567922-B653-5A78-8787-821FB0CC2DB4}"/>
              </a:ext>
            </a:extLst>
          </p:cNvPr>
          <p:cNvSpPr txBox="1">
            <a:spLocks/>
          </p:cNvSpPr>
          <p:nvPr/>
        </p:nvSpPr>
        <p:spPr>
          <a:xfrm>
            <a:off x="6816079" y="1849391"/>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en-US" sz="1200" dirty="0"/>
              <a:t>Risk-sharing mechanisms: </a:t>
            </a:r>
            <a:r>
              <a:rPr lang="en-US" sz="1200" b="0" dirty="0"/>
              <a:t>The focal company provides risk-sharing mechanisms and payment security even in disruptive times.</a:t>
            </a:r>
            <a:endParaRPr lang="de-CH" sz="1200" b="0" dirty="0"/>
          </a:p>
        </p:txBody>
      </p:sp>
      <p:sp>
        <p:nvSpPr>
          <p:cNvPr id="25" name="Textplatzhalter 1">
            <a:extLst>
              <a:ext uri="{FF2B5EF4-FFF2-40B4-BE49-F238E27FC236}">
                <a16:creationId xmlns:a16="http://schemas.microsoft.com/office/drawing/2014/main" id="{B09EF068-126F-8BCB-8707-81A712E091C3}"/>
              </a:ext>
            </a:extLst>
          </p:cNvPr>
          <p:cNvSpPr txBox="1">
            <a:spLocks/>
          </p:cNvSpPr>
          <p:nvPr/>
        </p:nvSpPr>
        <p:spPr>
          <a:xfrm>
            <a:off x="6816079" y="4458159"/>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en-US" sz="1200" dirty="0"/>
              <a:t>Sustainability expertise: </a:t>
            </a:r>
            <a:r>
              <a:rPr lang="en-US" sz="1200" b="0" dirty="0"/>
              <a:t>The focal company is assisting upstream stakeholders with sustainability expertise.</a:t>
            </a:r>
            <a:endParaRPr lang="en-US" sz="1200" dirty="0"/>
          </a:p>
        </p:txBody>
      </p:sp>
      <p:sp>
        <p:nvSpPr>
          <p:cNvPr id="26" name="Rechteck 25">
            <a:extLst>
              <a:ext uri="{FF2B5EF4-FFF2-40B4-BE49-F238E27FC236}">
                <a16:creationId xmlns:a16="http://schemas.microsoft.com/office/drawing/2014/main" id="{DB308145-00EC-E9A5-80F2-59F1A3222833}"/>
              </a:ext>
            </a:extLst>
          </p:cNvPr>
          <p:cNvSpPr/>
          <p:nvPr/>
        </p:nvSpPr>
        <p:spPr bwMode="auto">
          <a:xfrm>
            <a:off x="5270228" y="3639494"/>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27" name="Rechteck 26">
            <a:extLst>
              <a:ext uri="{FF2B5EF4-FFF2-40B4-BE49-F238E27FC236}">
                <a16:creationId xmlns:a16="http://schemas.microsoft.com/office/drawing/2014/main" id="{AFD1F456-842E-A9C2-F41D-262794B69EB2}"/>
              </a:ext>
            </a:extLst>
          </p:cNvPr>
          <p:cNvSpPr/>
          <p:nvPr/>
        </p:nvSpPr>
        <p:spPr bwMode="auto">
          <a:xfrm>
            <a:off x="5314204" y="3582703"/>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3067034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en-US" dirty="0"/>
              <a:t>Introduction into Stakeholder Requirements</a:t>
            </a:r>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The Requirements of </a:t>
            </a:r>
            <a:r>
              <a:rPr lang="en-US" u="sng" dirty="0"/>
              <a:t>Internal Stakeholders</a:t>
            </a:r>
            <a:r>
              <a:rPr lang="en-US" dirty="0"/>
              <a:t> for the </a:t>
            </a:r>
            <a:r>
              <a:rPr lang="en-US" u="sng" dirty="0"/>
              <a:t>Focal Company</a:t>
            </a:r>
          </a:p>
        </p:txBody>
      </p:sp>
      <p:pic>
        <p:nvPicPr>
          <p:cNvPr id="5" name="Grafik 4">
            <a:extLst>
              <a:ext uri="{FF2B5EF4-FFF2-40B4-BE49-F238E27FC236}">
                <a16:creationId xmlns:a16="http://schemas.microsoft.com/office/drawing/2014/main" id="{FE3EF68E-1048-7649-0AA0-B8ABA5A196EA}"/>
              </a:ext>
            </a:extLst>
          </p:cNvPr>
          <p:cNvPicPr>
            <a:picLocks noChangeAspect="1"/>
          </p:cNvPicPr>
          <p:nvPr/>
        </p:nvPicPr>
        <p:blipFill rotWithShape="1">
          <a:blip r:embed="rId2"/>
          <a:srcRect l="38462" t="44824" r="40171" b="-2078"/>
          <a:stretch/>
        </p:blipFill>
        <p:spPr>
          <a:xfrm>
            <a:off x="5123892" y="3717032"/>
            <a:ext cx="1800200" cy="2664295"/>
          </a:xfrm>
          <a:prstGeom prst="rect">
            <a:avLst/>
          </a:prstGeom>
        </p:spPr>
      </p:pic>
      <p:sp>
        <p:nvSpPr>
          <p:cNvPr id="10" name="Rechteck 9">
            <a:extLst>
              <a:ext uri="{FF2B5EF4-FFF2-40B4-BE49-F238E27FC236}">
                <a16:creationId xmlns:a16="http://schemas.microsoft.com/office/drawing/2014/main" id="{8177E56A-1841-F1A4-E9B1-CAC3DD80BF0E}"/>
              </a:ext>
            </a:extLst>
          </p:cNvPr>
          <p:cNvSpPr/>
          <p:nvPr/>
        </p:nvSpPr>
        <p:spPr bwMode="auto">
          <a:xfrm>
            <a:off x="5270228" y="3639494"/>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1" name="Rechteck 10">
            <a:extLst>
              <a:ext uri="{FF2B5EF4-FFF2-40B4-BE49-F238E27FC236}">
                <a16:creationId xmlns:a16="http://schemas.microsoft.com/office/drawing/2014/main" id="{A2375355-735F-B2E9-79A1-8ED2E00E3874}"/>
              </a:ext>
            </a:extLst>
          </p:cNvPr>
          <p:cNvSpPr/>
          <p:nvPr/>
        </p:nvSpPr>
        <p:spPr bwMode="auto">
          <a:xfrm>
            <a:off x="5314204" y="3582703"/>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2" name="Rectangle 2">
            <a:extLst>
              <a:ext uri="{FF2B5EF4-FFF2-40B4-BE49-F238E27FC236}">
                <a16:creationId xmlns:a16="http://schemas.microsoft.com/office/drawing/2014/main" id="{DBD67894-1803-A930-95EC-9BF5AF47F9C3}"/>
              </a:ext>
            </a:extLst>
          </p:cNvPr>
          <p:cNvSpPr/>
          <p:nvPr/>
        </p:nvSpPr>
        <p:spPr bwMode="auto">
          <a:xfrm>
            <a:off x="551386" y="1642757"/>
            <a:ext cx="4536500"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3" name="Rectangle 2">
            <a:extLst>
              <a:ext uri="{FF2B5EF4-FFF2-40B4-BE49-F238E27FC236}">
                <a16:creationId xmlns:a16="http://schemas.microsoft.com/office/drawing/2014/main" id="{49B93781-E00C-EF41-46D3-9B60BC3A4EED}"/>
              </a:ext>
            </a:extLst>
          </p:cNvPr>
          <p:cNvSpPr/>
          <p:nvPr/>
        </p:nvSpPr>
        <p:spPr bwMode="auto">
          <a:xfrm>
            <a:off x="6816079" y="1642756"/>
            <a:ext cx="4824535"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6" name="TextBox 13">
            <a:extLst>
              <a:ext uri="{FF2B5EF4-FFF2-40B4-BE49-F238E27FC236}">
                <a16:creationId xmlns:a16="http://schemas.microsoft.com/office/drawing/2014/main" id="{5F65AD52-AB80-C48D-E61F-8FF94A5DAB5E}"/>
              </a:ext>
            </a:extLst>
          </p:cNvPr>
          <p:cNvSpPr txBox="1"/>
          <p:nvPr/>
        </p:nvSpPr>
        <p:spPr>
          <a:xfrm>
            <a:off x="1496489" y="1521690"/>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Efficiency </a:t>
            </a:r>
            <a:r>
              <a:rPr lang="de-CH" sz="1400" b="1" dirty="0" err="1">
                <a:solidFill>
                  <a:srgbClr val="1F4E79"/>
                </a:solidFill>
              </a:rPr>
              <a:t>Requirements</a:t>
            </a:r>
            <a:r>
              <a:rPr lang="de-CH" sz="1400" b="1" dirty="0">
                <a:solidFill>
                  <a:srgbClr val="1F4E79"/>
                </a:solidFill>
              </a:rPr>
              <a:t> [E]</a:t>
            </a:r>
          </a:p>
        </p:txBody>
      </p:sp>
      <p:sp>
        <p:nvSpPr>
          <p:cNvPr id="17" name="TextBox 13">
            <a:extLst>
              <a:ext uri="{FF2B5EF4-FFF2-40B4-BE49-F238E27FC236}">
                <a16:creationId xmlns:a16="http://schemas.microsoft.com/office/drawing/2014/main" id="{62FDEC4E-F1DB-A2F1-47FC-815A2FFB8515}"/>
              </a:ext>
            </a:extLst>
          </p:cNvPr>
          <p:cNvSpPr txBox="1"/>
          <p:nvPr/>
        </p:nvSpPr>
        <p:spPr>
          <a:xfrm>
            <a:off x="7905199" y="1521464"/>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Resilience </a:t>
            </a:r>
            <a:r>
              <a:rPr lang="de-CH" sz="1400" b="1" dirty="0" err="1">
                <a:solidFill>
                  <a:srgbClr val="1F4E79"/>
                </a:solidFill>
              </a:rPr>
              <a:t>Requirements</a:t>
            </a:r>
            <a:r>
              <a:rPr lang="de-CH" sz="1400" b="1" dirty="0">
                <a:solidFill>
                  <a:srgbClr val="1F4E79"/>
                </a:solidFill>
              </a:rPr>
              <a:t> [R]</a:t>
            </a:r>
          </a:p>
        </p:txBody>
      </p:sp>
      <p:sp>
        <p:nvSpPr>
          <p:cNvPr id="21" name="Textplatzhalter 1">
            <a:extLst>
              <a:ext uri="{FF2B5EF4-FFF2-40B4-BE49-F238E27FC236}">
                <a16:creationId xmlns:a16="http://schemas.microsoft.com/office/drawing/2014/main" id="{BE8506EA-F3C3-C299-985A-D787D9886532}"/>
              </a:ext>
            </a:extLst>
          </p:cNvPr>
          <p:cNvSpPr txBox="1">
            <a:spLocks/>
          </p:cNvSpPr>
          <p:nvPr/>
        </p:nvSpPr>
        <p:spPr>
          <a:xfrm>
            <a:off x="559632" y="1849391"/>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Lucida Sans" panose="020B0602030504020204" pitchFamily="34" charset="0"/>
              <a:buChar char="—"/>
            </a:pPr>
            <a:r>
              <a:rPr lang="de-CH" sz="1200" b="0" dirty="0"/>
              <a:t> </a:t>
            </a:r>
            <a:endParaRPr lang="en-US" sz="1200" b="0" dirty="0"/>
          </a:p>
        </p:txBody>
      </p:sp>
      <p:sp>
        <p:nvSpPr>
          <p:cNvPr id="24" name="Textplatzhalter 1">
            <a:extLst>
              <a:ext uri="{FF2B5EF4-FFF2-40B4-BE49-F238E27FC236}">
                <a16:creationId xmlns:a16="http://schemas.microsoft.com/office/drawing/2014/main" id="{69567922-B653-5A78-8787-821FB0CC2DB4}"/>
              </a:ext>
            </a:extLst>
          </p:cNvPr>
          <p:cNvSpPr txBox="1">
            <a:spLocks/>
          </p:cNvSpPr>
          <p:nvPr/>
        </p:nvSpPr>
        <p:spPr>
          <a:xfrm>
            <a:off x="6816079" y="1849391"/>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en-US" sz="1200" dirty="0"/>
              <a:t>Financial health, stability, and efficiency: </a:t>
            </a:r>
            <a:r>
              <a:rPr lang="en-US" sz="1200" b="0" dirty="0"/>
              <a:t>Internal stakeholders, including shareholders, top management, and investors, prioritize ensuring the financial health and stability of the company to achieve overall lower costs and maintain financial resilience.</a:t>
            </a:r>
            <a:endParaRPr lang="de-CH" sz="1200" b="0" dirty="0"/>
          </a:p>
        </p:txBody>
      </p:sp>
      <p:sp>
        <p:nvSpPr>
          <p:cNvPr id="25" name="Textplatzhalter 1">
            <a:extLst>
              <a:ext uri="{FF2B5EF4-FFF2-40B4-BE49-F238E27FC236}">
                <a16:creationId xmlns:a16="http://schemas.microsoft.com/office/drawing/2014/main" id="{B09EF068-126F-8BCB-8707-81A712E091C3}"/>
              </a:ext>
            </a:extLst>
          </p:cNvPr>
          <p:cNvSpPr txBox="1">
            <a:spLocks/>
          </p:cNvSpPr>
          <p:nvPr/>
        </p:nvSpPr>
        <p:spPr>
          <a:xfrm>
            <a:off x="7248127" y="4458159"/>
            <a:ext cx="3996443"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en-US" sz="1200" dirty="0"/>
              <a:t>Management attitude towards sustainability and future success: </a:t>
            </a:r>
            <a:r>
              <a:rPr lang="en-US" sz="1200" b="0" dirty="0"/>
              <a:t>Internal stakeholders, from shareholders to employees, expect a positive attitude from management towards the future, which includes proactive efforts to reduce costs efficiently and a strategic focus on sustainability and future success.</a:t>
            </a:r>
            <a:endParaRPr lang="de-CH" sz="1200" b="0" dirty="0"/>
          </a:p>
        </p:txBody>
      </p:sp>
      <p:sp>
        <p:nvSpPr>
          <p:cNvPr id="2" name="Rechteck 1">
            <a:extLst>
              <a:ext uri="{FF2B5EF4-FFF2-40B4-BE49-F238E27FC236}">
                <a16:creationId xmlns:a16="http://schemas.microsoft.com/office/drawing/2014/main" id="{4D06CDD4-A750-6784-E280-9514BAB7A939}"/>
              </a:ext>
            </a:extLst>
          </p:cNvPr>
          <p:cNvSpPr/>
          <p:nvPr/>
        </p:nvSpPr>
        <p:spPr bwMode="auto">
          <a:xfrm>
            <a:off x="5360499" y="4177895"/>
            <a:ext cx="144016" cy="1296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6" name="Rechteck 5">
            <a:extLst>
              <a:ext uri="{FF2B5EF4-FFF2-40B4-BE49-F238E27FC236}">
                <a16:creationId xmlns:a16="http://schemas.microsoft.com/office/drawing/2014/main" id="{9E8BB316-6729-1559-BF11-3328F56FC0DE}"/>
              </a:ext>
            </a:extLst>
          </p:cNvPr>
          <p:cNvSpPr/>
          <p:nvPr/>
        </p:nvSpPr>
        <p:spPr bwMode="auto">
          <a:xfrm>
            <a:off x="5270228" y="4140988"/>
            <a:ext cx="144016" cy="1296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7" name="Rechteck 6">
            <a:extLst>
              <a:ext uri="{FF2B5EF4-FFF2-40B4-BE49-F238E27FC236}">
                <a16:creationId xmlns:a16="http://schemas.microsoft.com/office/drawing/2014/main" id="{FB324ED3-D547-A943-B30F-51AE2EB08CE0}"/>
              </a:ext>
            </a:extLst>
          </p:cNvPr>
          <p:cNvSpPr/>
          <p:nvPr/>
        </p:nvSpPr>
        <p:spPr bwMode="auto">
          <a:xfrm>
            <a:off x="6621508" y="3645771"/>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5" name="Rechteck 14">
            <a:extLst>
              <a:ext uri="{FF2B5EF4-FFF2-40B4-BE49-F238E27FC236}">
                <a16:creationId xmlns:a16="http://schemas.microsoft.com/office/drawing/2014/main" id="{B80105B5-22DE-27A7-E326-F13F9BAC8CFB}"/>
              </a:ext>
            </a:extLst>
          </p:cNvPr>
          <p:cNvSpPr/>
          <p:nvPr/>
        </p:nvSpPr>
        <p:spPr bwMode="auto">
          <a:xfrm>
            <a:off x="6560729" y="3582703"/>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9" name="Rechteck 18">
            <a:extLst>
              <a:ext uri="{FF2B5EF4-FFF2-40B4-BE49-F238E27FC236}">
                <a16:creationId xmlns:a16="http://schemas.microsoft.com/office/drawing/2014/main" id="{26E25898-ABC3-C23A-6EED-2ED946E32C67}"/>
              </a:ext>
            </a:extLst>
          </p:cNvPr>
          <p:cNvSpPr/>
          <p:nvPr/>
        </p:nvSpPr>
        <p:spPr bwMode="auto">
          <a:xfrm>
            <a:off x="6621508" y="4083813"/>
            <a:ext cx="144016" cy="1296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20" name="Rechteck 19">
            <a:extLst>
              <a:ext uri="{FF2B5EF4-FFF2-40B4-BE49-F238E27FC236}">
                <a16:creationId xmlns:a16="http://schemas.microsoft.com/office/drawing/2014/main" id="{BA2A8FD7-C9DF-48C4-EB20-92411FE74FEE}"/>
              </a:ext>
            </a:extLst>
          </p:cNvPr>
          <p:cNvSpPr/>
          <p:nvPr/>
        </p:nvSpPr>
        <p:spPr bwMode="auto">
          <a:xfrm>
            <a:off x="6615479" y="4177895"/>
            <a:ext cx="360038"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4" name="Rectangle 2">
            <a:extLst>
              <a:ext uri="{FF2B5EF4-FFF2-40B4-BE49-F238E27FC236}">
                <a16:creationId xmlns:a16="http://schemas.microsoft.com/office/drawing/2014/main" id="{E2B8FDAF-C5C2-4066-A3B9-314BD4569DD3}"/>
              </a:ext>
            </a:extLst>
          </p:cNvPr>
          <p:cNvSpPr/>
          <p:nvPr/>
        </p:nvSpPr>
        <p:spPr bwMode="auto">
          <a:xfrm>
            <a:off x="7106431" y="4242715"/>
            <a:ext cx="4534183"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8" name="TextBox 13">
            <a:extLst>
              <a:ext uri="{FF2B5EF4-FFF2-40B4-BE49-F238E27FC236}">
                <a16:creationId xmlns:a16="http://schemas.microsoft.com/office/drawing/2014/main" id="{B899460B-C8B7-D023-2034-E5C76E1B52A0}"/>
              </a:ext>
            </a:extLst>
          </p:cNvPr>
          <p:cNvSpPr txBox="1"/>
          <p:nvPr/>
        </p:nvSpPr>
        <p:spPr>
          <a:xfrm>
            <a:off x="7824193" y="4134993"/>
            <a:ext cx="2817366" cy="215444"/>
          </a:xfrm>
          <a:prstGeom prst="rect">
            <a:avLst/>
          </a:prstGeom>
          <a:solidFill>
            <a:schemeClr val="bg1"/>
          </a:solidFill>
        </p:spPr>
        <p:txBody>
          <a:bodyPr wrap="square" lIns="0" tIns="0" rIns="0" bIns="0" rtlCol="0">
            <a:spAutoFit/>
          </a:bodyPr>
          <a:lstStyle/>
          <a:p>
            <a:pPr algn="ctr"/>
            <a:r>
              <a:rPr lang="de-CH" sz="1400" b="1" dirty="0" err="1">
                <a:solidFill>
                  <a:srgbClr val="1F4E79"/>
                </a:solidFill>
              </a:rPr>
              <a:t>Sustainability</a:t>
            </a:r>
            <a:r>
              <a:rPr lang="de-CH" sz="1400" b="1" dirty="0">
                <a:solidFill>
                  <a:srgbClr val="1F4E79"/>
                </a:solidFill>
              </a:rPr>
              <a:t> </a:t>
            </a:r>
            <a:r>
              <a:rPr lang="de-CH" sz="1400" b="1" dirty="0" err="1">
                <a:solidFill>
                  <a:srgbClr val="1F4E79"/>
                </a:solidFill>
              </a:rPr>
              <a:t>Requirements</a:t>
            </a:r>
            <a:r>
              <a:rPr lang="de-CH" sz="1400" b="1" dirty="0">
                <a:solidFill>
                  <a:srgbClr val="1F4E79"/>
                </a:solidFill>
              </a:rPr>
              <a:t> [S]</a:t>
            </a:r>
          </a:p>
        </p:txBody>
      </p:sp>
      <p:sp>
        <p:nvSpPr>
          <p:cNvPr id="22" name="Rechteck 21">
            <a:extLst>
              <a:ext uri="{FF2B5EF4-FFF2-40B4-BE49-F238E27FC236}">
                <a16:creationId xmlns:a16="http://schemas.microsoft.com/office/drawing/2014/main" id="{3903A008-8BD5-E7DF-7F58-C19D74833A98}"/>
              </a:ext>
            </a:extLst>
          </p:cNvPr>
          <p:cNvSpPr/>
          <p:nvPr/>
        </p:nvSpPr>
        <p:spPr bwMode="auto">
          <a:xfrm>
            <a:off x="5079916" y="4177895"/>
            <a:ext cx="229157" cy="17254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1913161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en-US" dirty="0"/>
              <a:t>Introduction into Stakeholder Requirements</a:t>
            </a:r>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The Requirements of </a:t>
            </a:r>
            <a:r>
              <a:rPr lang="en-US" u="sng" dirty="0"/>
              <a:t>Downstream Stakeholders</a:t>
            </a:r>
            <a:r>
              <a:rPr lang="en-US" dirty="0"/>
              <a:t> for the </a:t>
            </a:r>
            <a:r>
              <a:rPr lang="en-US" u="sng" dirty="0"/>
              <a:t>Focal Company</a:t>
            </a:r>
          </a:p>
        </p:txBody>
      </p:sp>
      <p:sp>
        <p:nvSpPr>
          <p:cNvPr id="12" name="Rectangle 2">
            <a:extLst>
              <a:ext uri="{FF2B5EF4-FFF2-40B4-BE49-F238E27FC236}">
                <a16:creationId xmlns:a16="http://schemas.microsoft.com/office/drawing/2014/main" id="{DBD67894-1803-A930-95EC-9BF5AF47F9C3}"/>
              </a:ext>
            </a:extLst>
          </p:cNvPr>
          <p:cNvSpPr/>
          <p:nvPr/>
        </p:nvSpPr>
        <p:spPr bwMode="auto">
          <a:xfrm>
            <a:off x="551386" y="1642757"/>
            <a:ext cx="4536500"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3" name="Rectangle 2">
            <a:extLst>
              <a:ext uri="{FF2B5EF4-FFF2-40B4-BE49-F238E27FC236}">
                <a16:creationId xmlns:a16="http://schemas.microsoft.com/office/drawing/2014/main" id="{49B93781-E00C-EF41-46D3-9B60BC3A4EED}"/>
              </a:ext>
            </a:extLst>
          </p:cNvPr>
          <p:cNvSpPr/>
          <p:nvPr/>
        </p:nvSpPr>
        <p:spPr bwMode="auto">
          <a:xfrm>
            <a:off x="6816079" y="1642756"/>
            <a:ext cx="4824535"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6" name="TextBox 13">
            <a:extLst>
              <a:ext uri="{FF2B5EF4-FFF2-40B4-BE49-F238E27FC236}">
                <a16:creationId xmlns:a16="http://schemas.microsoft.com/office/drawing/2014/main" id="{5F65AD52-AB80-C48D-E61F-8FF94A5DAB5E}"/>
              </a:ext>
            </a:extLst>
          </p:cNvPr>
          <p:cNvSpPr txBox="1"/>
          <p:nvPr/>
        </p:nvSpPr>
        <p:spPr>
          <a:xfrm>
            <a:off x="1496489" y="1521690"/>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Efficiency </a:t>
            </a:r>
            <a:r>
              <a:rPr lang="de-CH" sz="1400" b="1" dirty="0" err="1">
                <a:solidFill>
                  <a:srgbClr val="1F4E79"/>
                </a:solidFill>
              </a:rPr>
              <a:t>Requirements</a:t>
            </a:r>
            <a:r>
              <a:rPr lang="de-CH" sz="1400" b="1" dirty="0">
                <a:solidFill>
                  <a:srgbClr val="1F4E79"/>
                </a:solidFill>
              </a:rPr>
              <a:t> [E]</a:t>
            </a:r>
          </a:p>
        </p:txBody>
      </p:sp>
      <p:sp>
        <p:nvSpPr>
          <p:cNvPr id="17" name="TextBox 13">
            <a:extLst>
              <a:ext uri="{FF2B5EF4-FFF2-40B4-BE49-F238E27FC236}">
                <a16:creationId xmlns:a16="http://schemas.microsoft.com/office/drawing/2014/main" id="{62FDEC4E-F1DB-A2F1-47FC-815A2FFB8515}"/>
              </a:ext>
            </a:extLst>
          </p:cNvPr>
          <p:cNvSpPr txBox="1"/>
          <p:nvPr/>
        </p:nvSpPr>
        <p:spPr>
          <a:xfrm>
            <a:off x="7905199" y="1521464"/>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Resilience </a:t>
            </a:r>
            <a:r>
              <a:rPr lang="de-CH" sz="1400" b="1" dirty="0" err="1">
                <a:solidFill>
                  <a:srgbClr val="1F4E79"/>
                </a:solidFill>
              </a:rPr>
              <a:t>Requirements</a:t>
            </a:r>
            <a:r>
              <a:rPr lang="de-CH" sz="1400" b="1" dirty="0">
                <a:solidFill>
                  <a:srgbClr val="1F4E79"/>
                </a:solidFill>
              </a:rPr>
              <a:t> [R]</a:t>
            </a:r>
          </a:p>
        </p:txBody>
      </p:sp>
      <p:sp>
        <p:nvSpPr>
          <p:cNvPr id="21" name="Textplatzhalter 1">
            <a:extLst>
              <a:ext uri="{FF2B5EF4-FFF2-40B4-BE49-F238E27FC236}">
                <a16:creationId xmlns:a16="http://schemas.microsoft.com/office/drawing/2014/main" id="{BE8506EA-F3C3-C299-985A-D787D9886532}"/>
              </a:ext>
            </a:extLst>
          </p:cNvPr>
          <p:cNvSpPr txBox="1">
            <a:spLocks/>
          </p:cNvSpPr>
          <p:nvPr/>
        </p:nvSpPr>
        <p:spPr>
          <a:xfrm>
            <a:off x="559632" y="1849391"/>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de-CH" sz="1200" dirty="0" err="1"/>
              <a:t>Consistent</a:t>
            </a:r>
            <a:r>
              <a:rPr lang="de-CH" sz="1200" dirty="0"/>
              <a:t> </a:t>
            </a:r>
            <a:r>
              <a:rPr lang="de-CH" sz="1200" dirty="0" err="1"/>
              <a:t>quality</a:t>
            </a:r>
            <a:r>
              <a:rPr lang="de-CH" sz="1200" dirty="0"/>
              <a:t>: </a:t>
            </a:r>
            <a:r>
              <a:rPr lang="en-US" sz="1200" b="0" dirty="0"/>
              <a:t>The focal company delivers the products in consistent quality and on time.</a:t>
            </a:r>
            <a:endParaRPr lang="de-CH" sz="1200" b="0" dirty="0"/>
          </a:p>
          <a:p>
            <a:pPr marL="266700" indent="-174625">
              <a:buClr>
                <a:srgbClr val="1F4E79"/>
              </a:buClr>
              <a:buFont typeface="Wingdings" panose="05000000000000000000" pitchFamily="2" charset="2"/>
              <a:buChar char="§"/>
            </a:pPr>
            <a:r>
              <a:rPr lang="de-CH" sz="1200" dirty="0"/>
              <a:t>Responsive </a:t>
            </a:r>
            <a:r>
              <a:rPr lang="de-CH" sz="1200" dirty="0" err="1"/>
              <a:t>customer</a:t>
            </a:r>
            <a:r>
              <a:rPr lang="de-CH" sz="1200" dirty="0"/>
              <a:t> </a:t>
            </a:r>
            <a:r>
              <a:rPr lang="de-CH" sz="1200" dirty="0" err="1"/>
              <a:t>service</a:t>
            </a:r>
            <a:r>
              <a:rPr lang="de-CH" sz="1200" dirty="0"/>
              <a:t>: </a:t>
            </a:r>
            <a:r>
              <a:rPr lang="en-US" sz="1200" b="0" dirty="0"/>
              <a:t>The focal company provides responsive and high-quality customer service.</a:t>
            </a:r>
            <a:endParaRPr lang="de-CH" sz="1200" b="0" dirty="0"/>
          </a:p>
          <a:p>
            <a:pPr marL="266700" indent="-174625">
              <a:buClr>
                <a:srgbClr val="1F4E79"/>
              </a:buClr>
              <a:buFont typeface="Wingdings" panose="05000000000000000000" pitchFamily="2" charset="2"/>
              <a:buChar char="§"/>
            </a:pPr>
            <a:endParaRPr lang="de-CH" sz="1200" b="0" dirty="0"/>
          </a:p>
          <a:p>
            <a:pPr marL="266700" indent="-174625">
              <a:buClr>
                <a:srgbClr val="1F4E79"/>
              </a:buClr>
              <a:buFont typeface="Wingdings" panose="05000000000000000000" pitchFamily="2" charset="2"/>
              <a:buChar char="§"/>
            </a:pPr>
            <a:endParaRPr lang="de-CH" sz="1200" b="0" dirty="0"/>
          </a:p>
        </p:txBody>
      </p:sp>
      <p:sp>
        <p:nvSpPr>
          <p:cNvPr id="24" name="Textplatzhalter 1">
            <a:extLst>
              <a:ext uri="{FF2B5EF4-FFF2-40B4-BE49-F238E27FC236}">
                <a16:creationId xmlns:a16="http://schemas.microsoft.com/office/drawing/2014/main" id="{69567922-B653-5A78-8787-821FB0CC2DB4}"/>
              </a:ext>
            </a:extLst>
          </p:cNvPr>
          <p:cNvSpPr txBox="1">
            <a:spLocks/>
          </p:cNvSpPr>
          <p:nvPr/>
        </p:nvSpPr>
        <p:spPr>
          <a:xfrm>
            <a:off x="6816079" y="1849391"/>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de-CH" sz="1200" dirty="0"/>
              <a:t>Reliable </a:t>
            </a:r>
            <a:r>
              <a:rPr lang="de-CH" sz="1200" dirty="0" err="1"/>
              <a:t>product</a:t>
            </a:r>
            <a:r>
              <a:rPr lang="de-CH" sz="1200" dirty="0"/>
              <a:t> </a:t>
            </a:r>
            <a:r>
              <a:rPr lang="de-CH" sz="1200" dirty="0" err="1"/>
              <a:t>delivery</a:t>
            </a:r>
            <a:r>
              <a:rPr lang="de-CH" sz="1200" dirty="0"/>
              <a:t>: </a:t>
            </a:r>
            <a:r>
              <a:rPr lang="en-US" sz="1200" b="0" dirty="0"/>
              <a:t>The focal company delivers the products reliably, even during disruptive times.</a:t>
            </a:r>
            <a:endParaRPr lang="de-CH" sz="1200" b="0" dirty="0"/>
          </a:p>
          <a:p>
            <a:pPr marL="266700" indent="-174625">
              <a:buClr>
                <a:srgbClr val="1F4E79"/>
              </a:buClr>
              <a:buFont typeface="Wingdings" panose="05000000000000000000" pitchFamily="2" charset="2"/>
              <a:buChar char="§"/>
            </a:pPr>
            <a:endParaRPr lang="de-CH" sz="1200" b="0" dirty="0"/>
          </a:p>
        </p:txBody>
      </p:sp>
      <p:sp>
        <p:nvSpPr>
          <p:cNvPr id="28" name="Rectangle 2">
            <a:extLst>
              <a:ext uri="{FF2B5EF4-FFF2-40B4-BE49-F238E27FC236}">
                <a16:creationId xmlns:a16="http://schemas.microsoft.com/office/drawing/2014/main" id="{E04B2B18-2B69-C300-B309-C946047BD6EB}"/>
              </a:ext>
            </a:extLst>
          </p:cNvPr>
          <p:cNvSpPr/>
          <p:nvPr/>
        </p:nvSpPr>
        <p:spPr bwMode="auto">
          <a:xfrm>
            <a:off x="551384" y="4213452"/>
            <a:ext cx="4565171"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29" name="TextBox 13">
            <a:extLst>
              <a:ext uri="{FF2B5EF4-FFF2-40B4-BE49-F238E27FC236}">
                <a16:creationId xmlns:a16="http://schemas.microsoft.com/office/drawing/2014/main" id="{4404D82A-7A31-B721-2544-15A5A3B44058}"/>
              </a:ext>
            </a:extLst>
          </p:cNvPr>
          <p:cNvSpPr txBox="1"/>
          <p:nvPr/>
        </p:nvSpPr>
        <p:spPr>
          <a:xfrm>
            <a:off x="1376061" y="4083813"/>
            <a:ext cx="2863984" cy="215444"/>
          </a:xfrm>
          <a:prstGeom prst="rect">
            <a:avLst/>
          </a:prstGeom>
          <a:solidFill>
            <a:schemeClr val="bg1"/>
          </a:solidFill>
        </p:spPr>
        <p:txBody>
          <a:bodyPr wrap="square" lIns="0" tIns="0" rIns="0" bIns="0" rtlCol="0">
            <a:spAutoFit/>
          </a:bodyPr>
          <a:lstStyle/>
          <a:p>
            <a:pPr algn="ctr"/>
            <a:r>
              <a:rPr lang="de-CH" sz="1400" b="1" dirty="0" err="1">
                <a:solidFill>
                  <a:srgbClr val="1F4E79"/>
                </a:solidFill>
              </a:rPr>
              <a:t>Sustainability</a:t>
            </a:r>
            <a:r>
              <a:rPr lang="de-CH" sz="1400" b="1" dirty="0">
                <a:solidFill>
                  <a:srgbClr val="1F4E79"/>
                </a:solidFill>
              </a:rPr>
              <a:t> </a:t>
            </a:r>
            <a:r>
              <a:rPr lang="de-CH" sz="1400" b="1" dirty="0" err="1">
                <a:solidFill>
                  <a:srgbClr val="1F4E79"/>
                </a:solidFill>
              </a:rPr>
              <a:t>Requirements</a:t>
            </a:r>
            <a:r>
              <a:rPr lang="de-CH" sz="1400" b="1" dirty="0">
                <a:solidFill>
                  <a:srgbClr val="1F4E79"/>
                </a:solidFill>
              </a:rPr>
              <a:t> [S]</a:t>
            </a:r>
          </a:p>
        </p:txBody>
      </p:sp>
      <p:sp>
        <p:nvSpPr>
          <p:cNvPr id="30" name="Textplatzhalter 1">
            <a:extLst>
              <a:ext uri="{FF2B5EF4-FFF2-40B4-BE49-F238E27FC236}">
                <a16:creationId xmlns:a16="http://schemas.microsoft.com/office/drawing/2014/main" id="{4E26A2E8-7A40-E92A-A34F-CBFD4DF742D8}"/>
              </a:ext>
            </a:extLst>
          </p:cNvPr>
          <p:cNvSpPr txBox="1">
            <a:spLocks/>
          </p:cNvSpPr>
          <p:nvPr/>
        </p:nvSpPr>
        <p:spPr>
          <a:xfrm>
            <a:off x="551384" y="4420086"/>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de-CH" sz="1200" dirty="0" err="1"/>
              <a:t>Product</a:t>
            </a:r>
            <a:r>
              <a:rPr lang="de-CH" sz="1200" dirty="0"/>
              <a:t> transparency and </a:t>
            </a:r>
            <a:r>
              <a:rPr lang="de-CH" sz="1200" dirty="0" err="1"/>
              <a:t>identification</a:t>
            </a:r>
            <a:r>
              <a:rPr lang="de-CH" sz="1200" dirty="0"/>
              <a:t> </a:t>
            </a:r>
            <a:r>
              <a:rPr lang="de-CH" sz="1200" dirty="0" err="1"/>
              <a:t>with</a:t>
            </a:r>
            <a:r>
              <a:rPr lang="de-CH" sz="1200" dirty="0"/>
              <a:t> </a:t>
            </a:r>
            <a:r>
              <a:rPr lang="de-CH" sz="1200" dirty="0" err="1"/>
              <a:t>the</a:t>
            </a:r>
            <a:r>
              <a:rPr lang="de-CH" sz="1200" dirty="0"/>
              <a:t> </a:t>
            </a:r>
            <a:r>
              <a:rPr lang="de-CH" sz="1200" dirty="0" err="1"/>
              <a:t>brand</a:t>
            </a:r>
            <a:r>
              <a:rPr lang="de-CH" sz="1200" dirty="0"/>
              <a:t>: </a:t>
            </a:r>
            <a:r>
              <a:rPr lang="en-US" sz="1200" b="0" dirty="0"/>
              <a:t>Downstream stakeholders expect the focal company to offer sustainably and ethically produced products that consumers can identify with. This includes providing transparent information on production and sourcing practices while ensuring affordability.</a:t>
            </a:r>
            <a:r>
              <a:rPr lang="de-CH" sz="1200" b="0" dirty="0"/>
              <a:t> </a:t>
            </a:r>
            <a:endParaRPr lang="en-US" sz="1200" b="0" dirty="0"/>
          </a:p>
        </p:txBody>
      </p:sp>
      <p:pic>
        <p:nvPicPr>
          <p:cNvPr id="9" name="Grafik 8">
            <a:extLst>
              <a:ext uri="{FF2B5EF4-FFF2-40B4-BE49-F238E27FC236}">
                <a16:creationId xmlns:a16="http://schemas.microsoft.com/office/drawing/2014/main" id="{5E0EC8C1-9297-3A1E-39F6-08F3B3CAAFDD}"/>
              </a:ext>
            </a:extLst>
          </p:cNvPr>
          <p:cNvPicPr>
            <a:picLocks noChangeAspect="1"/>
          </p:cNvPicPr>
          <p:nvPr/>
        </p:nvPicPr>
        <p:blipFill rotWithShape="1">
          <a:blip r:embed="rId2"/>
          <a:srcRect l="41906" t="45026" b="14961"/>
          <a:stretch/>
        </p:blipFill>
        <p:spPr>
          <a:xfrm>
            <a:off x="5414244" y="3726718"/>
            <a:ext cx="4895610" cy="1862521"/>
          </a:xfrm>
          <a:prstGeom prst="rect">
            <a:avLst/>
          </a:prstGeom>
        </p:spPr>
      </p:pic>
      <p:sp>
        <p:nvSpPr>
          <p:cNvPr id="10" name="Rechteck 9">
            <a:extLst>
              <a:ext uri="{FF2B5EF4-FFF2-40B4-BE49-F238E27FC236}">
                <a16:creationId xmlns:a16="http://schemas.microsoft.com/office/drawing/2014/main" id="{8177E56A-1841-F1A4-E9B1-CAC3DD80BF0E}"/>
              </a:ext>
            </a:extLst>
          </p:cNvPr>
          <p:cNvSpPr/>
          <p:nvPr/>
        </p:nvSpPr>
        <p:spPr bwMode="auto">
          <a:xfrm>
            <a:off x="5270228" y="3639494"/>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1" name="Rechteck 10">
            <a:extLst>
              <a:ext uri="{FF2B5EF4-FFF2-40B4-BE49-F238E27FC236}">
                <a16:creationId xmlns:a16="http://schemas.microsoft.com/office/drawing/2014/main" id="{A2375355-735F-B2E9-79A1-8ED2E00E3874}"/>
              </a:ext>
            </a:extLst>
          </p:cNvPr>
          <p:cNvSpPr/>
          <p:nvPr/>
        </p:nvSpPr>
        <p:spPr bwMode="auto">
          <a:xfrm>
            <a:off x="5314204" y="3582703"/>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2" name="Rechteck 1">
            <a:extLst>
              <a:ext uri="{FF2B5EF4-FFF2-40B4-BE49-F238E27FC236}">
                <a16:creationId xmlns:a16="http://schemas.microsoft.com/office/drawing/2014/main" id="{4D06CDD4-A750-6784-E280-9514BAB7A939}"/>
              </a:ext>
            </a:extLst>
          </p:cNvPr>
          <p:cNvSpPr/>
          <p:nvPr/>
        </p:nvSpPr>
        <p:spPr bwMode="auto">
          <a:xfrm>
            <a:off x="5360499" y="4177895"/>
            <a:ext cx="144016" cy="1296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6" name="Rechteck 5">
            <a:extLst>
              <a:ext uri="{FF2B5EF4-FFF2-40B4-BE49-F238E27FC236}">
                <a16:creationId xmlns:a16="http://schemas.microsoft.com/office/drawing/2014/main" id="{9E8BB316-6729-1559-BF11-3328F56FC0DE}"/>
              </a:ext>
            </a:extLst>
          </p:cNvPr>
          <p:cNvSpPr/>
          <p:nvPr/>
        </p:nvSpPr>
        <p:spPr bwMode="auto">
          <a:xfrm>
            <a:off x="5270228" y="4140988"/>
            <a:ext cx="144016" cy="1296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7" name="Rechteck 6">
            <a:extLst>
              <a:ext uri="{FF2B5EF4-FFF2-40B4-BE49-F238E27FC236}">
                <a16:creationId xmlns:a16="http://schemas.microsoft.com/office/drawing/2014/main" id="{FB324ED3-D547-A943-B30F-51AE2EB08CE0}"/>
              </a:ext>
            </a:extLst>
          </p:cNvPr>
          <p:cNvSpPr/>
          <p:nvPr/>
        </p:nvSpPr>
        <p:spPr bwMode="auto">
          <a:xfrm>
            <a:off x="6621508" y="3645771"/>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5" name="Rechteck 14">
            <a:extLst>
              <a:ext uri="{FF2B5EF4-FFF2-40B4-BE49-F238E27FC236}">
                <a16:creationId xmlns:a16="http://schemas.microsoft.com/office/drawing/2014/main" id="{B80105B5-22DE-27A7-E326-F13F9BAC8CFB}"/>
              </a:ext>
            </a:extLst>
          </p:cNvPr>
          <p:cNvSpPr/>
          <p:nvPr/>
        </p:nvSpPr>
        <p:spPr bwMode="auto">
          <a:xfrm>
            <a:off x="6560729" y="3582703"/>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31" name="Rechteck 30">
            <a:extLst>
              <a:ext uri="{FF2B5EF4-FFF2-40B4-BE49-F238E27FC236}">
                <a16:creationId xmlns:a16="http://schemas.microsoft.com/office/drawing/2014/main" id="{1765A45B-4749-7154-E8A5-563FCF7A2D37}"/>
              </a:ext>
            </a:extLst>
          </p:cNvPr>
          <p:cNvSpPr/>
          <p:nvPr/>
        </p:nvSpPr>
        <p:spPr bwMode="auto">
          <a:xfrm>
            <a:off x="5149576" y="4501483"/>
            <a:ext cx="1846523" cy="12262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32" name="Rechteck 31">
            <a:extLst>
              <a:ext uri="{FF2B5EF4-FFF2-40B4-BE49-F238E27FC236}">
                <a16:creationId xmlns:a16="http://schemas.microsoft.com/office/drawing/2014/main" id="{21EB61D6-64E6-2208-E502-A3EF1D0E5937}"/>
              </a:ext>
            </a:extLst>
          </p:cNvPr>
          <p:cNvSpPr/>
          <p:nvPr/>
        </p:nvSpPr>
        <p:spPr bwMode="auto">
          <a:xfrm>
            <a:off x="5932122" y="4189302"/>
            <a:ext cx="144016" cy="4278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20194139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en-US" dirty="0"/>
              <a:t>Introduction into Stakeholder Requirements</a:t>
            </a:r>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The Requirements of </a:t>
            </a:r>
            <a:r>
              <a:rPr lang="en-US" u="sng" dirty="0"/>
              <a:t>Market Stakeholders</a:t>
            </a:r>
            <a:r>
              <a:rPr lang="en-US" dirty="0"/>
              <a:t> for the </a:t>
            </a:r>
            <a:r>
              <a:rPr lang="en-US" u="sng" dirty="0"/>
              <a:t>Focal Company</a:t>
            </a:r>
          </a:p>
        </p:txBody>
      </p:sp>
      <p:pic>
        <p:nvPicPr>
          <p:cNvPr id="5" name="Grafik 4">
            <a:extLst>
              <a:ext uri="{FF2B5EF4-FFF2-40B4-BE49-F238E27FC236}">
                <a16:creationId xmlns:a16="http://schemas.microsoft.com/office/drawing/2014/main" id="{FE3EF68E-1048-7649-0AA0-B8ABA5A196EA}"/>
              </a:ext>
            </a:extLst>
          </p:cNvPr>
          <p:cNvPicPr>
            <a:picLocks noChangeAspect="1"/>
          </p:cNvPicPr>
          <p:nvPr/>
        </p:nvPicPr>
        <p:blipFill rotWithShape="1">
          <a:blip r:embed="rId2"/>
          <a:srcRect l="-1063" t="11854" r="43798" b="45119"/>
          <a:stretch/>
        </p:blipFill>
        <p:spPr>
          <a:xfrm>
            <a:off x="1793936" y="2182819"/>
            <a:ext cx="4824535" cy="2002266"/>
          </a:xfrm>
          <a:prstGeom prst="rect">
            <a:avLst/>
          </a:prstGeom>
        </p:spPr>
      </p:pic>
      <p:sp>
        <p:nvSpPr>
          <p:cNvPr id="8" name="Rechteck 7">
            <a:extLst>
              <a:ext uri="{FF2B5EF4-FFF2-40B4-BE49-F238E27FC236}">
                <a16:creationId xmlns:a16="http://schemas.microsoft.com/office/drawing/2014/main" id="{C0662909-B529-61E5-A417-4C9AA25A2022}"/>
              </a:ext>
            </a:extLst>
          </p:cNvPr>
          <p:cNvSpPr/>
          <p:nvPr/>
        </p:nvSpPr>
        <p:spPr bwMode="auto">
          <a:xfrm>
            <a:off x="5951984" y="2790616"/>
            <a:ext cx="144016" cy="9361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9" name="Rechteck 8">
            <a:extLst>
              <a:ext uri="{FF2B5EF4-FFF2-40B4-BE49-F238E27FC236}">
                <a16:creationId xmlns:a16="http://schemas.microsoft.com/office/drawing/2014/main" id="{CF9C1B39-395F-A011-D04B-0DD6AD08B051}"/>
              </a:ext>
            </a:extLst>
          </p:cNvPr>
          <p:cNvSpPr/>
          <p:nvPr/>
        </p:nvSpPr>
        <p:spPr bwMode="auto">
          <a:xfrm rot="5400000">
            <a:off x="5495462" y="1662547"/>
            <a:ext cx="769028" cy="17281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3" name="Rectangle 2">
            <a:extLst>
              <a:ext uri="{FF2B5EF4-FFF2-40B4-BE49-F238E27FC236}">
                <a16:creationId xmlns:a16="http://schemas.microsoft.com/office/drawing/2014/main" id="{49B93781-E00C-EF41-46D3-9B60BC3A4EED}"/>
              </a:ext>
            </a:extLst>
          </p:cNvPr>
          <p:cNvSpPr/>
          <p:nvPr/>
        </p:nvSpPr>
        <p:spPr bwMode="auto">
          <a:xfrm>
            <a:off x="6816079" y="1642756"/>
            <a:ext cx="4824535"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4" name="Rectangle 2">
            <a:extLst>
              <a:ext uri="{FF2B5EF4-FFF2-40B4-BE49-F238E27FC236}">
                <a16:creationId xmlns:a16="http://schemas.microsoft.com/office/drawing/2014/main" id="{E2B8FDAF-C5C2-4066-A3B9-314BD4569DD3}"/>
              </a:ext>
            </a:extLst>
          </p:cNvPr>
          <p:cNvSpPr/>
          <p:nvPr/>
        </p:nvSpPr>
        <p:spPr bwMode="auto">
          <a:xfrm>
            <a:off x="6816079" y="4242715"/>
            <a:ext cx="4824535"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7" name="TextBox 13">
            <a:extLst>
              <a:ext uri="{FF2B5EF4-FFF2-40B4-BE49-F238E27FC236}">
                <a16:creationId xmlns:a16="http://schemas.microsoft.com/office/drawing/2014/main" id="{62FDEC4E-F1DB-A2F1-47FC-815A2FFB8515}"/>
              </a:ext>
            </a:extLst>
          </p:cNvPr>
          <p:cNvSpPr txBox="1"/>
          <p:nvPr/>
        </p:nvSpPr>
        <p:spPr>
          <a:xfrm>
            <a:off x="7905199" y="1521464"/>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Resilience </a:t>
            </a:r>
            <a:r>
              <a:rPr lang="de-CH" sz="1400" b="1" dirty="0" err="1">
                <a:solidFill>
                  <a:srgbClr val="1F4E79"/>
                </a:solidFill>
              </a:rPr>
              <a:t>Requirements</a:t>
            </a:r>
            <a:r>
              <a:rPr lang="de-CH" sz="1400" b="1" dirty="0">
                <a:solidFill>
                  <a:srgbClr val="1F4E79"/>
                </a:solidFill>
              </a:rPr>
              <a:t> [R]</a:t>
            </a:r>
          </a:p>
        </p:txBody>
      </p:sp>
      <p:sp>
        <p:nvSpPr>
          <p:cNvPr id="18" name="TextBox 13">
            <a:extLst>
              <a:ext uri="{FF2B5EF4-FFF2-40B4-BE49-F238E27FC236}">
                <a16:creationId xmlns:a16="http://schemas.microsoft.com/office/drawing/2014/main" id="{B899460B-C8B7-D023-2034-E5C76E1B52A0}"/>
              </a:ext>
            </a:extLst>
          </p:cNvPr>
          <p:cNvSpPr txBox="1"/>
          <p:nvPr/>
        </p:nvSpPr>
        <p:spPr>
          <a:xfrm>
            <a:off x="7824193" y="4134993"/>
            <a:ext cx="2817366" cy="215444"/>
          </a:xfrm>
          <a:prstGeom prst="rect">
            <a:avLst/>
          </a:prstGeom>
          <a:solidFill>
            <a:schemeClr val="bg1"/>
          </a:solidFill>
        </p:spPr>
        <p:txBody>
          <a:bodyPr wrap="square" lIns="0" tIns="0" rIns="0" bIns="0" rtlCol="0">
            <a:spAutoFit/>
          </a:bodyPr>
          <a:lstStyle/>
          <a:p>
            <a:pPr algn="ctr"/>
            <a:r>
              <a:rPr lang="de-CH" sz="1400" b="1" dirty="0" err="1">
                <a:solidFill>
                  <a:srgbClr val="1F4E79"/>
                </a:solidFill>
              </a:rPr>
              <a:t>Sustainability</a:t>
            </a:r>
            <a:r>
              <a:rPr lang="de-CH" sz="1400" b="1" dirty="0">
                <a:solidFill>
                  <a:srgbClr val="1F4E79"/>
                </a:solidFill>
              </a:rPr>
              <a:t> </a:t>
            </a:r>
            <a:r>
              <a:rPr lang="de-CH" sz="1400" b="1" dirty="0" err="1">
                <a:solidFill>
                  <a:srgbClr val="1F4E79"/>
                </a:solidFill>
              </a:rPr>
              <a:t>Requirements</a:t>
            </a:r>
            <a:r>
              <a:rPr lang="de-CH" sz="1400" b="1" dirty="0">
                <a:solidFill>
                  <a:srgbClr val="1F4E79"/>
                </a:solidFill>
              </a:rPr>
              <a:t> [S]</a:t>
            </a:r>
          </a:p>
        </p:txBody>
      </p:sp>
      <p:sp>
        <p:nvSpPr>
          <p:cNvPr id="24" name="Textplatzhalter 1">
            <a:extLst>
              <a:ext uri="{FF2B5EF4-FFF2-40B4-BE49-F238E27FC236}">
                <a16:creationId xmlns:a16="http://schemas.microsoft.com/office/drawing/2014/main" id="{69567922-B653-5A78-8787-821FB0CC2DB4}"/>
              </a:ext>
            </a:extLst>
          </p:cNvPr>
          <p:cNvSpPr txBox="1">
            <a:spLocks/>
          </p:cNvSpPr>
          <p:nvPr/>
        </p:nvSpPr>
        <p:spPr>
          <a:xfrm>
            <a:off x="6816079" y="1849391"/>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Lucida Sans" panose="020B0602030504020204" pitchFamily="34" charset="0"/>
              <a:buChar char="—"/>
            </a:pPr>
            <a:r>
              <a:rPr lang="en-US" sz="1200" dirty="0"/>
              <a:t> </a:t>
            </a:r>
            <a:endParaRPr lang="de-CH" sz="1200" b="0" dirty="0"/>
          </a:p>
        </p:txBody>
      </p:sp>
      <p:sp>
        <p:nvSpPr>
          <p:cNvPr id="25" name="Textplatzhalter 1">
            <a:extLst>
              <a:ext uri="{FF2B5EF4-FFF2-40B4-BE49-F238E27FC236}">
                <a16:creationId xmlns:a16="http://schemas.microsoft.com/office/drawing/2014/main" id="{B09EF068-126F-8BCB-8707-81A712E091C3}"/>
              </a:ext>
            </a:extLst>
          </p:cNvPr>
          <p:cNvSpPr txBox="1">
            <a:spLocks/>
          </p:cNvSpPr>
          <p:nvPr/>
        </p:nvSpPr>
        <p:spPr>
          <a:xfrm>
            <a:off x="6816079" y="4458159"/>
            <a:ext cx="4428492" cy="1671141"/>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en-US" sz="1200" dirty="0"/>
              <a:t>Implementation of efficient machinery and technology</a:t>
            </a:r>
            <a:r>
              <a:rPr lang="de-CH" sz="1200" dirty="0"/>
              <a:t>: </a:t>
            </a:r>
            <a:r>
              <a:rPr lang="en-US" sz="1200" b="0" dirty="0"/>
              <a:t>Market stakeholders (e.g., marketplace and associations) pressure the focal company to utilize efficient, updated machinery and technology.</a:t>
            </a:r>
          </a:p>
          <a:p>
            <a:pPr marL="266700" indent="-174625">
              <a:buClr>
                <a:srgbClr val="1F4E79"/>
              </a:buClr>
              <a:buFont typeface="Wingdings" panose="05000000000000000000" pitchFamily="2" charset="2"/>
              <a:buChar char="§"/>
            </a:pPr>
            <a:r>
              <a:rPr lang="de-CH" sz="1200" dirty="0"/>
              <a:t>Resource-efficient </a:t>
            </a:r>
            <a:r>
              <a:rPr lang="de-CH" sz="1200" dirty="0" err="1"/>
              <a:t>product</a:t>
            </a:r>
            <a:r>
              <a:rPr lang="de-CH" sz="1200" dirty="0"/>
              <a:t> design</a:t>
            </a:r>
            <a:r>
              <a:rPr lang="en-US" sz="1200" dirty="0"/>
              <a:t>: </a:t>
            </a:r>
            <a:r>
              <a:rPr lang="en-US" sz="1200" b="0" dirty="0"/>
              <a:t>Market stakeholders require the focal company to design products and services to minimize resource consumption, ensure a long-life cycle, and facilitate recycling.</a:t>
            </a:r>
            <a:endParaRPr lang="de-CH" sz="1200" b="0" dirty="0"/>
          </a:p>
          <a:p>
            <a:pPr marL="266700" indent="-174625">
              <a:buClr>
                <a:srgbClr val="1F4E79"/>
              </a:buClr>
              <a:buFont typeface="Wingdings" panose="05000000000000000000" pitchFamily="2" charset="2"/>
              <a:buChar char="§"/>
            </a:pPr>
            <a:endParaRPr lang="de-CH" sz="1200" b="0" dirty="0"/>
          </a:p>
        </p:txBody>
      </p:sp>
      <p:sp>
        <p:nvSpPr>
          <p:cNvPr id="2" name="Rechteck 1">
            <a:extLst>
              <a:ext uri="{FF2B5EF4-FFF2-40B4-BE49-F238E27FC236}">
                <a16:creationId xmlns:a16="http://schemas.microsoft.com/office/drawing/2014/main" id="{D94D38A9-62DA-9AA4-B07E-D3C97D2E2BA2}"/>
              </a:ext>
            </a:extLst>
          </p:cNvPr>
          <p:cNvSpPr/>
          <p:nvPr/>
        </p:nvSpPr>
        <p:spPr bwMode="auto">
          <a:xfrm>
            <a:off x="5270228" y="4129460"/>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6" name="Rechteck 5">
            <a:extLst>
              <a:ext uri="{FF2B5EF4-FFF2-40B4-BE49-F238E27FC236}">
                <a16:creationId xmlns:a16="http://schemas.microsoft.com/office/drawing/2014/main" id="{6046BC8C-E67D-9529-7755-C791F19D1299}"/>
              </a:ext>
            </a:extLst>
          </p:cNvPr>
          <p:cNvSpPr/>
          <p:nvPr/>
        </p:nvSpPr>
        <p:spPr bwMode="auto">
          <a:xfrm>
            <a:off x="5369032" y="4177645"/>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7" name="Rechteck 6">
            <a:extLst>
              <a:ext uri="{FF2B5EF4-FFF2-40B4-BE49-F238E27FC236}">
                <a16:creationId xmlns:a16="http://schemas.microsoft.com/office/drawing/2014/main" id="{5752C804-4E3C-C904-DD46-18D9CB1CB389}"/>
              </a:ext>
            </a:extLst>
          </p:cNvPr>
          <p:cNvSpPr/>
          <p:nvPr/>
        </p:nvSpPr>
        <p:spPr bwMode="auto">
          <a:xfrm>
            <a:off x="5079916" y="4177895"/>
            <a:ext cx="229157" cy="17254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0" name="Rectangle 2">
            <a:extLst>
              <a:ext uri="{FF2B5EF4-FFF2-40B4-BE49-F238E27FC236}">
                <a16:creationId xmlns:a16="http://schemas.microsoft.com/office/drawing/2014/main" id="{F6EC4021-3FAC-F6FB-B491-A880AEDAE6CA}"/>
              </a:ext>
            </a:extLst>
          </p:cNvPr>
          <p:cNvSpPr/>
          <p:nvPr/>
        </p:nvSpPr>
        <p:spPr bwMode="auto">
          <a:xfrm>
            <a:off x="551384" y="4213452"/>
            <a:ext cx="4565171"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1" name="TextBox 13">
            <a:extLst>
              <a:ext uri="{FF2B5EF4-FFF2-40B4-BE49-F238E27FC236}">
                <a16:creationId xmlns:a16="http://schemas.microsoft.com/office/drawing/2014/main" id="{8374A050-C73B-7C3C-1F91-A4EACB3A2FDA}"/>
              </a:ext>
            </a:extLst>
          </p:cNvPr>
          <p:cNvSpPr txBox="1"/>
          <p:nvPr/>
        </p:nvSpPr>
        <p:spPr>
          <a:xfrm>
            <a:off x="1376061" y="4083813"/>
            <a:ext cx="286398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Efficiency </a:t>
            </a:r>
            <a:r>
              <a:rPr lang="de-CH" sz="1400" b="1" dirty="0" err="1">
                <a:solidFill>
                  <a:srgbClr val="1F4E79"/>
                </a:solidFill>
              </a:rPr>
              <a:t>Requirements</a:t>
            </a:r>
            <a:r>
              <a:rPr lang="de-CH" sz="1400" b="1" dirty="0">
                <a:solidFill>
                  <a:srgbClr val="1F4E79"/>
                </a:solidFill>
              </a:rPr>
              <a:t> [E]</a:t>
            </a:r>
          </a:p>
        </p:txBody>
      </p:sp>
      <p:sp>
        <p:nvSpPr>
          <p:cNvPr id="15" name="Textplatzhalter 1">
            <a:extLst>
              <a:ext uri="{FF2B5EF4-FFF2-40B4-BE49-F238E27FC236}">
                <a16:creationId xmlns:a16="http://schemas.microsoft.com/office/drawing/2014/main" id="{D8A73D55-DEDB-EE1F-8CD1-9D9CFB332AAD}"/>
              </a:ext>
            </a:extLst>
          </p:cNvPr>
          <p:cNvSpPr txBox="1">
            <a:spLocks/>
          </p:cNvSpPr>
          <p:nvPr/>
        </p:nvSpPr>
        <p:spPr>
          <a:xfrm>
            <a:off x="551384" y="4420086"/>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Lucida Sans" panose="020B0602030504020204" pitchFamily="34" charset="0"/>
              <a:buChar char="—"/>
            </a:pPr>
            <a:r>
              <a:rPr lang="de-CH" sz="1200" dirty="0"/>
              <a:t> </a:t>
            </a:r>
            <a:endParaRPr lang="en-US" sz="1200" b="0" dirty="0"/>
          </a:p>
        </p:txBody>
      </p:sp>
    </p:spTree>
    <p:extLst>
      <p:ext uri="{BB962C8B-B14F-4D97-AF65-F5344CB8AC3E}">
        <p14:creationId xmlns:p14="http://schemas.microsoft.com/office/powerpoint/2010/main" val="3395506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en-US" dirty="0"/>
              <a:t>Introduction into Stakeholder Requirements</a:t>
            </a:r>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The Requirements of </a:t>
            </a:r>
            <a:r>
              <a:rPr lang="en-US" u="sng" dirty="0"/>
              <a:t>Legal Stakeholders</a:t>
            </a:r>
            <a:r>
              <a:rPr lang="en-US" dirty="0"/>
              <a:t> for the </a:t>
            </a:r>
            <a:r>
              <a:rPr lang="en-US" u="sng" dirty="0"/>
              <a:t>Focal Company</a:t>
            </a:r>
          </a:p>
        </p:txBody>
      </p:sp>
      <p:pic>
        <p:nvPicPr>
          <p:cNvPr id="5" name="Grafik 4">
            <a:extLst>
              <a:ext uri="{FF2B5EF4-FFF2-40B4-BE49-F238E27FC236}">
                <a16:creationId xmlns:a16="http://schemas.microsoft.com/office/drawing/2014/main" id="{FE3EF68E-1048-7649-0AA0-B8ABA5A196EA}"/>
              </a:ext>
            </a:extLst>
          </p:cNvPr>
          <p:cNvPicPr>
            <a:picLocks noChangeAspect="1"/>
          </p:cNvPicPr>
          <p:nvPr/>
        </p:nvPicPr>
        <p:blipFill rotWithShape="1">
          <a:blip r:embed="rId2"/>
          <a:srcRect l="38782" t="-2356" r="39744" b="45117"/>
          <a:stretch/>
        </p:blipFill>
        <p:spPr>
          <a:xfrm>
            <a:off x="5150896" y="1521465"/>
            <a:ext cx="1809199" cy="2663620"/>
          </a:xfrm>
          <a:prstGeom prst="rect">
            <a:avLst/>
          </a:prstGeom>
        </p:spPr>
      </p:pic>
      <p:sp>
        <p:nvSpPr>
          <p:cNvPr id="8" name="Rechteck 7">
            <a:extLst>
              <a:ext uri="{FF2B5EF4-FFF2-40B4-BE49-F238E27FC236}">
                <a16:creationId xmlns:a16="http://schemas.microsoft.com/office/drawing/2014/main" id="{C0662909-B529-61E5-A417-4C9AA25A2022}"/>
              </a:ext>
            </a:extLst>
          </p:cNvPr>
          <p:cNvSpPr/>
          <p:nvPr/>
        </p:nvSpPr>
        <p:spPr bwMode="auto">
          <a:xfrm>
            <a:off x="5951984" y="4185084"/>
            <a:ext cx="144016" cy="7920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9" name="Rechteck 8">
            <a:extLst>
              <a:ext uri="{FF2B5EF4-FFF2-40B4-BE49-F238E27FC236}">
                <a16:creationId xmlns:a16="http://schemas.microsoft.com/office/drawing/2014/main" id="{CF9C1B39-395F-A011-D04B-0DD6AD08B051}"/>
              </a:ext>
            </a:extLst>
          </p:cNvPr>
          <p:cNvSpPr/>
          <p:nvPr/>
        </p:nvSpPr>
        <p:spPr bwMode="auto">
          <a:xfrm rot="5400000">
            <a:off x="5609943" y="4383107"/>
            <a:ext cx="684079" cy="17281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7" name="Rechteck 6">
            <a:extLst>
              <a:ext uri="{FF2B5EF4-FFF2-40B4-BE49-F238E27FC236}">
                <a16:creationId xmlns:a16="http://schemas.microsoft.com/office/drawing/2014/main" id="{9D36F4AA-8BDC-B074-077E-B2CA424F858E}"/>
              </a:ext>
            </a:extLst>
          </p:cNvPr>
          <p:cNvSpPr/>
          <p:nvPr/>
        </p:nvSpPr>
        <p:spPr bwMode="auto">
          <a:xfrm>
            <a:off x="6624015" y="3582703"/>
            <a:ext cx="380055"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2" name="Rectangle 2">
            <a:extLst>
              <a:ext uri="{FF2B5EF4-FFF2-40B4-BE49-F238E27FC236}">
                <a16:creationId xmlns:a16="http://schemas.microsoft.com/office/drawing/2014/main" id="{DBD67894-1803-A930-95EC-9BF5AF47F9C3}"/>
              </a:ext>
            </a:extLst>
          </p:cNvPr>
          <p:cNvSpPr/>
          <p:nvPr/>
        </p:nvSpPr>
        <p:spPr bwMode="auto">
          <a:xfrm>
            <a:off x="551386" y="1642757"/>
            <a:ext cx="4463769"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3" name="Rectangle 2">
            <a:extLst>
              <a:ext uri="{FF2B5EF4-FFF2-40B4-BE49-F238E27FC236}">
                <a16:creationId xmlns:a16="http://schemas.microsoft.com/office/drawing/2014/main" id="{49B93781-E00C-EF41-46D3-9B60BC3A4EED}"/>
              </a:ext>
            </a:extLst>
          </p:cNvPr>
          <p:cNvSpPr/>
          <p:nvPr/>
        </p:nvSpPr>
        <p:spPr bwMode="auto">
          <a:xfrm>
            <a:off x="537044" y="4242715"/>
            <a:ext cx="4694862"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4" name="Rectangle 2">
            <a:extLst>
              <a:ext uri="{FF2B5EF4-FFF2-40B4-BE49-F238E27FC236}">
                <a16:creationId xmlns:a16="http://schemas.microsoft.com/office/drawing/2014/main" id="{E2B8FDAF-C5C2-4066-A3B9-314BD4569DD3}"/>
              </a:ext>
            </a:extLst>
          </p:cNvPr>
          <p:cNvSpPr/>
          <p:nvPr/>
        </p:nvSpPr>
        <p:spPr bwMode="auto">
          <a:xfrm>
            <a:off x="6816079" y="3275297"/>
            <a:ext cx="4824535" cy="2969686"/>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6" name="TextBox 13">
            <a:extLst>
              <a:ext uri="{FF2B5EF4-FFF2-40B4-BE49-F238E27FC236}">
                <a16:creationId xmlns:a16="http://schemas.microsoft.com/office/drawing/2014/main" id="{5F65AD52-AB80-C48D-E61F-8FF94A5DAB5E}"/>
              </a:ext>
            </a:extLst>
          </p:cNvPr>
          <p:cNvSpPr txBox="1"/>
          <p:nvPr/>
        </p:nvSpPr>
        <p:spPr>
          <a:xfrm>
            <a:off x="1496489" y="1521690"/>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Efficiency </a:t>
            </a:r>
            <a:r>
              <a:rPr lang="de-CH" sz="1400" b="1" dirty="0" err="1">
                <a:solidFill>
                  <a:srgbClr val="1F4E79"/>
                </a:solidFill>
              </a:rPr>
              <a:t>Requirements</a:t>
            </a:r>
            <a:r>
              <a:rPr lang="de-CH" sz="1400" b="1" dirty="0">
                <a:solidFill>
                  <a:srgbClr val="1F4E79"/>
                </a:solidFill>
              </a:rPr>
              <a:t> [E]</a:t>
            </a:r>
          </a:p>
        </p:txBody>
      </p:sp>
      <p:sp>
        <p:nvSpPr>
          <p:cNvPr id="17" name="TextBox 13">
            <a:extLst>
              <a:ext uri="{FF2B5EF4-FFF2-40B4-BE49-F238E27FC236}">
                <a16:creationId xmlns:a16="http://schemas.microsoft.com/office/drawing/2014/main" id="{62FDEC4E-F1DB-A2F1-47FC-815A2FFB8515}"/>
              </a:ext>
            </a:extLst>
          </p:cNvPr>
          <p:cNvSpPr txBox="1"/>
          <p:nvPr/>
        </p:nvSpPr>
        <p:spPr>
          <a:xfrm>
            <a:off x="1626163" y="4121423"/>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Resilience </a:t>
            </a:r>
            <a:r>
              <a:rPr lang="de-CH" sz="1400" b="1" dirty="0" err="1">
                <a:solidFill>
                  <a:srgbClr val="1F4E79"/>
                </a:solidFill>
              </a:rPr>
              <a:t>Requirements</a:t>
            </a:r>
            <a:r>
              <a:rPr lang="de-CH" sz="1400" b="1" dirty="0">
                <a:solidFill>
                  <a:srgbClr val="1F4E79"/>
                </a:solidFill>
              </a:rPr>
              <a:t> [R]</a:t>
            </a:r>
          </a:p>
        </p:txBody>
      </p:sp>
      <p:sp>
        <p:nvSpPr>
          <p:cNvPr id="18" name="TextBox 13">
            <a:extLst>
              <a:ext uri="{FF2B5EF4-FFF2-40B4-BE49-F238E27FC236}">
                <a16:creationId xmlns:a16="http://schemas.microsoft.com/office/drawing/2014/main" id="{B899460B-C8B7-D023-2034-E5C76E1B52A0}"/>
              </a:ext>
            </a:extLst>
          </p:cNvPr>
          <p:cNvSpPr txBox="1"/>
          <p:nvPr/>
        </p:nvSpPr>
        <p:spPr>
          <a:xfrm>
            <a:off x="7891671" y="3164139"/>
            <a:ext cx="2817366" cy="215444"/>
          </a:xfrm>
          <a:prstGeom prst="rect">
            <a:avLst/>
          </a:prstGeom>
          <a:solidFill>
            <a:schemeClr val="bg1"/>
          </a:solidFill>
        </p:spPr>
        <p:txBody>
          <a:bodyPr wrap="square" lIns="0" tIns="0" rIns="0" bIns="0" rtlCol="0">
            <a:spAutoFit/>
          </a:bodyPr>
          <a:lstStyle/>
          <a:p>
            <a:pPr algn="ctr"/>
            <a:r>
              <a:rPr lang="de-CH" sz="1400" b="1" dirty="0" err="1">
                <a:solidFill>
                  <a:srgbClr val="1F4E79"/>
                </a:solidFill>
              </a:rPr>
              <a:t>Sustainability</a:t>
            </a:r>
            <a:r>
              <a:rPr lang="de-CH" sz="1400" b="1" dirty="0">
                <a:solidFill>
                  <a:srgbClr val="1F4E79"/>
                </a:solidFill>
              </a:rPr>
              <a:t> </a:t>
            </a:r>
            <a:r>
              <a:rPr lang="de-CH" sz="1400" b="1" dirty="0" err="1">
                <a:solidFill>
                  <a:srgbClr val="1F4E79"/>
                </a:solidFill>
              </a:rPr>
              <a:t>Requirements</a:t>
            </a:r>
            <a:r>
              <a:rPr lang="de-CH" sz="1400" b="1" dirty="0">
                <a:solidFill>
                  <a:srgbClr val="1F4E79"/>
                </a:solidFill>
              </a:rPr>
              <a:t> [S]</a:t>
            </a:r>
          </a:p>
        </p:txBody>
      </p:sp>
      <p:sp>
        <p:nvSpPr>
          <p:cNvPr id="21" name="Textplatzhalter 1">
            <a:extLst>
              <a:ext uri="{FF2B5EF4-FFF2-40B4-BE49-F238E27FC236}">
                <a16:creationId xmlns:a16="http://schemas.microsoft.com/office/drawing/2014/main" id="{BE8506EA-F3C3-C299-985A-D787D9886532}"/>
              </a:ext>
            </a:extLst>
          </p:cNvPr>
          <p:cNvSpPr txBox="1">
            <a:spLocks/>
          </p:cNvSpPr>
          <p:nvPr/>
        </p:nvSpPr>
        <p:spPr>
          <a:xfrm>
            <a:off x="559632" y="1849391"/>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de-CH" sz="1200" dirty="0"/>
              <a:t>Financial </a:t>
            </a:r>
            <a:r>
              <a:rPr lang="de-CH" sz="1200" dirty="0" err="1"/>
              <a:t>health</a:t>
            </a:r>
            <a:r>
              <a:rPr lang="de-CH" sz="1200" dirty="0"/>
              <a:t>: </a:t>
            </a:r>
            <a:r>
              <a:rPr lang="en-US" sz="1200" b="0" dirty="0"/>
              <a:t>Financial institutions expect the focal company to maintain financial health and ensure consistent return on investment (</a:t>
            </a:r>
            <a:r>
              <a:rPr lang="en-US" sz="1200" b="0" dirty="0" err="1"/>
              <a:t>RoI</a:t>
            </a:r>
            <a:r>
              <a:rPr lang="en-US" sz="1200" b="0" dirty="0"/>
              <a:t>).</a:t>
            </a:r>
          </a:p>
        </p:txBody>
      </p:sp>
      <p:sp>
        <p:nvSpPr>
          <p:cNvPr id="24" name="Textplatzhalter 1">
            <a:extLst>
              <a:ext uri="{FF2B5EF4-FFF2-40B4-BE49-F238E27FC236}">
                <a16:creationId xmlns:a16="http://schemas.microsoft.com/office/drawing/2014/main" id="{69567922-B653-5A78-8787-821FB0CC2DB4}"/>
              </a:ext>
            </a:extLst>
          </p:cNvPr>
          <p:cNvSpPr txBox="1">
            <a:spLocks/>
          </p:cNvSpPr>
          <p:nvPr/>
        </p:nvSpPr>
        <p:spPr>
          <a:xfrm>
            <a:off x="537043" y="4449350"/>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Lucida Sans" panose="020B0602030504020204" pitchFamily="34" charset="0"/>
              <a:buChar char="—"/>
            </a:pPr>
            <a:r>
              <a:rPr lang="de-CH" sz="1200" b="0" dirty="0"/>
              <a:t> </a:t>
            </a:r>
          </a:p>
        </p:txBody>
      </p:sp>
      <p:sp>
        <p:nvSpPr>
          <p:cNvPr id="25" name="Textplatzhalter 1">
            <a:extLst>
              <a:ext uri="{FF2B5EF4-FFF2-40B4-BE49-F238E27FC236}">
                <a16:creationId xmlns:a16="http://schemas.microsoft.com/office/drawing/2014/main" id="{B09EF068-126F-8BCB-8707-81A712E091C3}"/>
              </a:ext>
            </a:extLst>
          </p:cNvPr>
          <p:cNvSpPr txBox="1">
            <a:spLocks/>
          </p:cNvSpPr>
          <p:nvPr/>
        </p:nvSpPr>
        <p:spPr>
          <a:xfrm>
            <a:off x="6816079" y="3490741"/>
            <a:ext cx="4428492" cy="2547027"/>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de-CH" sz="1200" dirty="0"/>
              <a:t>Legal </a:t>
            </a:r>
            <a:r>
              <a:rPr lang="de-CH" sz="1200" dirty="0" err="1"/>
              <a:t>compliance</a:t>
            </a:r>
            <a:r>
              <a:rPr lang="de-CH" sz="1200" dirty="0"/>
              <a:t> and </a:t>
            </a:r>
            <a:r>
              <a:rPr lang="de-CH" sz="1200" dirty="0" err="1"/>
              <a:t>certification</a:t>
            </a:r>
            <a:r>
              <a:rPr lang="de-CH" sz="1200" dirty="0"/>
              <a:t> [</a:t>
            </a:r>
            <a:r>
              <a:rPr lang="de-CH" sz="1200" dirty="0" err="1"/>
              <a:t>general</a:t>
            </a:r>
            <a:r>
              <a:rPr lang="de-CH" sz="1200" dirty="0"/>
              <a:t> </a:t>
            </a:r>
            <a:r>
              <a:rPr lang="de-CH" sz="1200" dirty="0" err="1"/>
              <a:t>sustainability</a:t>
            </a:r>
            <a:r>
              <a:rPr lang="de-CH" sz="1200" dirty="0"/>
              <a:t>]: </a:t>
            </a:r>
            <a:r>
              <a:rPr lang="en-US" sz="1200" b="0" dirty="0"/>
              <a:t>Legal stakeholders expect the focal company to comply with laws and legal standards, participate in social and environmental certification and audits (e.g., ISO 14000 or EMAS), and implement pollution control policies to reduce environmental impact.</a:t>
            </a:r>
          </a:p>
          <a:p>
            <a:pPr marL="266700" indent="-174625">
              <a:buClr>
                <a:srgbClr val="1F4E79"/>
              </a:buClr>
              <a:buFont typeface="Wingdings" panose="05000000000000000000" pitchFamily="2" charset="2"/>
              <a:buChar char="§"/>
            </a:pPr>
            <a:r>
              <a:rPr lang="en-US" sz="1200" dirty="0"/>
              <a:t>Social responsibility and health/safety assurance</a:t>
            </a:r>
            <a:r>
              <a:rPr lang="de-CH" sz="1200" dirty="0"/>
              <a:t> [social </a:t>
            </a:r>
            <a:r>
              <a:rPr lang="de-CH" sz="1200" dirty="0" err="1"/>
              <a:t>sustainability</a:t>
            </a:r>
            <a:r>
              <a:rPr lang="de-CH" sz="1200" dirty="0"/>
              <a:t>]: </a:t>
            </a:r>
            <a:r>
              <a:rPr lang="en-US" sz="1200" b="0" dirty="0"/>
              <a:t>Focal companies must uphold social responsibility standards by preventing unethical behavior, securing social responsibility along their supply network, and ensuring the health and safety of employees. This includes designing products to minimize hazardous materials and actively preventing corruption.</a:t>
            </a:r>
            <a:endParaRPr lang="de-CH" sz="1200" b="0" dirty="0"/>
          </a:p>
          <a:p>
            <a:pPr marL="266700" indent="-174625">
              <a:buClr>
                <a:srgbClr val="1F4E79"/>
              </a:buClr>
              <a:buFont typeface="Wingdings" panose="05000000000000000000" pitchFamily="2" charset="2"/>
              <a:buChar char="§"/>
            </a:pPr>
            <a:endParaRPr lang="en-US" sz="1200" dirty="0"/>
          </a:p>
        </p:txBody>
      </p:sp>
      <p:sp>
        <p:nvSpPr>
          <p:cNvPr id="26" name="Rechteck 25">
            <a:extLst>
              <a:ext uri="{FF2B5EF4-FFF2-40B4-BE49-F238E27FC236}">
                <a16:creationId xmlns:a16="http://schemas.microsoft.com/office/drawing/2014/main" id="{DB308145-00EC-E9A5-80F2-59F1A3222833}"/>
              </a:ext>
            </a:extLst>
          </p:cNvPr>
          <p:cNvSpPr/>
          <p:nvPr/>
        </p:nvSpPr>
        <p:spPr bwMode="auto">
          <a:xfrm>
            <a:off x="5270228" y="3639494"/>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27" name="Rechteck 26">
            <a:extLst>
              <a:ext uri="{FF2B5EF4-FFF2-40B4-BE49-F238E27FC236}">
                <a16:creationId xmlns:a16="http://schemas.microsoft.com/office/drawing/2014/main" id="{AFD1F456-842E-A9C2-F41D-262794B69EB2}"/>
              </a:ext>
            </a:extLst>
          </p:cNvPr>
          <p:cNvSpPr/>
          <p:nvPr/>
        </p:nvSpPr>
        <p:spPr bwMode="auto">
          <a:xfrm>
            <a:off x="5150895" y="3559137"/>
            <a:ext cx="307325" cy="1675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6" name="Rechteck 5">
            <a:extLst>
              <a:ext uri="{FF2B5EF4-FFF2-40B4-BE49-F238E27FC236}">
                <a16:creationId xmlns:a16="http://schemas.microsoft.com/office/drawing/2014/main" id="{B8323369-17BD-E7ED-A5D7-C500A8940346}"/>
              </a:ext>
            </a:extLst>
          </p:cNvPr>
          <p:cNvSpPr/>
          <p:nvPr/>
        </p:nvSpPr>
        <p:spPr bwMode="auto">
          <a:xfrm>
            <a:off x="6561006" y="3582703"/>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0" name="Rechteck 9">
            <a:extLst>
              <a:ext uri="{FF2B5EF4-FFF2-40B4-BE49-F238E27FC236}">
                <a16:creationId xmlns:a16="http://schemas.microsoft.com/office/drawing/2014/main" id="{4AC96946-99F4-A12E-FB31-5522BE0E1A6D}"/>
              </a:ext>
            </a:extLst>
          </p:cNvPr>
          <p:cNvSpPr/>
          <p:nvPr/>
        </p:nvSpPr>
        <p:spPr bwMode="auto">
          <a:xfrm>
            <a:off x="6624015" y="4131078"/>
            <a:ext cx="144016" cy="540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1" name="Rechteck 10">
            <a:extLst>
              <a:ext uri="{FF2B5EF4-FFF2-40B4-BE49-F238E27FC236}">
                <a16:creationId xmlns:a16="http://schemas.microsoft.com/office/drawing/2014/main" id="{B5CFDF0B-288B-25B1-A73B-F7E416C4036E}"/>
              </a:ext>
            </a:extLst>
          </p:cNvPr>
          <p:cNvSpPr/>
          <p:nvPr/>
        </p:nvSpPr>
        <p:spPr bwMode="auto">
          <a:xfrm>
            <a:off x="6776415" y="4283478"/>
            <a:ext cx="144016" cy="540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5" name="Rechteck 14">
            <a:extLst>
              <a:ext uri="{FF2B5EF4-FFF2-40B4-BE49-F238E27FC236}">
                <a16:creationId xmlns:a16="http://schemas.microsoft.com/office/drawing/2014/main" id="{E2819BE3-F02F-376D-2F6F-6D1C9292AC7E}"/>
              </a:ext>
            </a:extLst>
          </p:cNvPr>
          <p:cNvSpPr/>
          <p:nvPr/>
        </p:nvSpPr>
        <p:spPr bwMode="auto">
          <a:xfrm>
            <a:off x="6484303" y="4180275"/>
            <a:ext cx="144016" cy="540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9" name="Rechteck 18">
            <a:extLst>
              <a:ext uri="{FF2B5EF4-FFF2-40B4-BE49-F238E27FC236}">
                <a16:creationId xmlns:a16="http://schemas.microsoft.com/office/drawing/2014/main" id="{3A520EB2-60E3-0086-792A-14DB0725A58E}"/>
              </a:ext>
            </a:extLst>
          </p:cNvPr>
          <p:cNvSpPr/>
          <p:nvPr/>
        </p:nvSpPr>
        <p:spPr bwMode="auto">
          <a:xfrm>
            <a:off x="5270228" y="4148595"/>
            <a:ext cx="144016" cy="540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20" name="Rechteck 19">
            <a:extLst>
              <a:ext uri="{FF2B5EF4-FFF2-40B4-BE49-F238E27FC236}">
                <a16:creationId xmlns:a16="http://schemas.microsoft.com/office/drawing/2014/main" id="{333F65EB-CD80-1156-8300-C1E96F39B188}"/>
              </a:ext>
            </a:extLst>
          </p:cNvPr>
          <p:cNvSpPr/>
          <p:nvPr/>
        </p:nvSpPr>
        <p:spPr bwMode="auto">
          <a:xfrm>
            <a:off x="5296661" y="4176508"/>
            <a:ext cx="144016" cy="540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22" name="Rechteck 21">
            <a:extLst>
              <a:ext uri="{FF2B5EF4-FFF2-40B4-BE49-F238E27FC236}">
                <a16:creationId xmlns:a16="http://schemas.microsoft.com/office/drawing/2014/main" id="{19E547FD-1276-2CF8-C435-1F38E8087A27}"/>
              </a:ext>
            </a:extLst>
          </p:cNvPr>
          <p:cNvSpPr/>
          <p:nvPr/>
        </p:nvSpPr>
        <p:spPr bwMode="auto">
          <a:xfrm>
            <a:off x="5303914" y="3244858"/>
            <a:ext cx="144016" cy="540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913359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en-US" dirty="0"/>
              <a:t>Introduction into Stakeholder Requirements</a:t>
            </a:r>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The Requirements of </a:t>
            </a:r>
            <a:r>
              <a:rPr lang="en-US" u="sng" dirty="0"/>
              <a:t>Societal Stakeholders</a:t>
            </a:r>
            <a:r>
              <a:rPr lang="en-US" dirty="0"/>
              <a:t> for the </a:t>
            </a:r>
            <a:r>
              <a:rPr lang="en-US" u="sng" dirty="0"/>
              <a:t>Focal Company</a:t>
            </a:r>
          </a:p>
        </p:txBody>
      </p:sp>
      <p:pic>
        <p:nvPicPr>
          <p:cNvPr id="5" name="Grafik 4">
            <a:extLst>
              <a:ext uri="{FF2B5EF4-FFF2-40B4-BE49-F238E27FC236}">
                <a16:creationId xmlns:a16="http://schemas.microsoft.com/office/drawing/2014/main" id="{FE3EF68E-1048-7649-0AA0-B8ABA5A196EA}"/>
              </a:ext>
            </a:extLst>
          </p:cNvPr>
          <p:cNvPicPr>
            <a:picLocks noChangeAspect="1"/>
          </p:cNvPicPr>
          <p:nvPr/>
        </p:nvPicPr>
        <p:blipFill rotWithShape="1">
          <a:blip r:embed="rId2"/>
          <a:srcRect l="41910" t="13877" r="-1283" b="45271"/>
          <a:stretch/>
        </p:blipFill>
        <p:spPr>
          <a:xfrm>
            <a:off x="5414244" y="2276873"/>
            <a:ext cx="5002236" cy="1901022"/>
          </a:xfrm>
          <a:prstGeom prst="rect">
            <a:avLst/>
          </a:prstGeom>
        </p:spPr>
      </p:pic>
      <p:sp>
        <p:nvSpPr>
          <p:cNvPr id="10" name="Rechteck 9">
            <a:extLst>
              <a:ext uri="{FF2B5EF4-FFF2-40B4-BE49-F238E27FC236}">
                <a16:creationId xmlns:a16="http://schemas.microsoft.com/office/drawing/2014/main" id="{8177E56A-1841-F1A4-E9B1-CAC3DD80BF0E}"/>
              </a:ext>
            </a:extLst>
          </p:cNvPr>
          <p:cNvSpPr/>
          <p:nvPr/>
        </p:nvSpPr>
        <p:spPr bwMode="auto">
          <a:xfrm>
            <a:off x="5270228" y="3639494"/>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1" name="Rechteck 10">
            <a:extLst>
              <a:ext uri="{FF2B5EF4-FFF2-40B4-BE49-F238E27FC236}">
                <a16:creationId xmlns:a16="http://schemas.microsoft.com/office/drawing/2014/main" id="{A2375355-735F-B2E9-79A1-8ED2E00E3874}"/>
              </a:ext>
            </a:extLst>
          </p:cNvPr>
          <p:cNvSpPr/>
          <p:nvPr/>
        </p:nvSpPr>
        <p:spPr bwMode="auto">
          <a:xfrm>
            <a:off x="5314204" y="3582703"/>
            <a:ext cx="349748"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2" name="Rectangle 2">
            <a:extLst>
              <a:ext uri="{FF2B5EF4-FFF2-40B4-BE49-F238E27FC236}">
                <a16:creationId xmlns:a16="http://schemas.microsoft.com/office/drawing/2014/main" id="{DBD67894-1803-A930-95EC-9BF5AF47F9C3}"/>
              </a:ext>
            </a:extLst>
          </p:cNvPr>
          <p:cNvSpPr/>
          <p:nvPr/>
        </p:nvSpPr>
        <p:spPr bwMode="auto">
          <a:xfrm>
            <a:off x="551386" y="1642757"/>
            <a:ext cx="4536500" cy="4572962"/>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6" name="TextBox 13">
            <a:extLst>
              <a:ext uri="{FF2B5EF4-FFF2-40B4-BE49-F238E27FC236}">
                <a16:creationId xmlns:a16="http://schemas.microsoft.com/office/drawing/2014/main" id="{5F65AD52-AB80-C48D-E61F-8FF94A5DAB5E}"/>
              </a:ext>
            </a:extLst>
          </p:cNvPr>
          <p:cNvSpPr txBox="1"/>
          <p:nvPr/>
        </p:nvSpPr>
        <p:spPr>
          <a:xfrm>
            <a:off x="1348885" y="1517257"/>
            <a:ext cx="2907323" cy="215444"/>
          </a:xfrm>
          <a:prstGeom prst="rect">
            <a:avLst/>
          </a:prstGeom>
          <a:solidFill>
            <a:schemeClr val="bg1"/>
          </a:solidFill>
        </p:spPr>
        <p:txBody>
          <a:bodyPr wrap="square" lIns="0" tIns="0" rIns="0" bIns="0" rtlCol="0">
            <a:spAutoFit/>
          </a:bodyPr>
          <a:lstStyle/>
          <a:p>
            <a:pPr algn="ctr"/>
            <a:r>
              <a:rPr lang="de-CH" sz="1400" b="1" dirty="0" err="1">
                <a:solidFill>
                  <a:srgbClr val="1F4E79"/>
                </a:solidFill>
              </a:rPr>
              <a:t>Sustainability</a:t>
            </a:r>
            <a:r>
              <a:rPr lang="de-CH" sz="1400" b="1" dirty="0">
                <a:solidFill>
                  <a:srgbClr val="1F4E79"/>
                </a:solidFill>
              </a:rPr>
              <a:t> </a:t>
            </a:r>
            <a:r>
              <a:rPr lang="de-CH" sz="1400" b="1" dirty="0" err="1">
                <a:solidFill>
                  <a:srgbClr val="1F4E79"/>
                </a:solidFill>
              </a:rPr>
              <a:t>Requirements</a:t>
            </a:r>
            <a:r>
              <a:rPr lang="de-CH" sz="1400" b="1" dirty="0">
                <a:solidFill>
                  <a:srgbClr val="1F4E79"/>
                </a:solidFill>
              </a:rPr>
              <a:t> [S]</a:t>
            </a:r>
          </a:p>
        </p:txBody>
      </p:sp>
      <p:sp>
        <p:nvSpPr>
          <p:cNvPr id="2" name="Rechteck 1">
            <a:extLst>
              <a:ext uri="{FF2B5EF4-FFF2-40B4-BE49-F238E27FC236}">
                <a16:creationId xmlns:a16="http://schemas.microsoft.com/office/drawing/2014/main" id="{4D06CDD4-A750-6784-E280-9514BAB7A939}"/>
              </a:ext>
            </a:extLst>
          </p:cNvPr>
          <p:cNvSpPr/>
          <p:nvPr/>
        </p:nvSpPr>
        <p:spPr bwMode="auto">
          <a:xfrm>
            <a:off x="5360499" y="4177895"/>
            <a:ext cx="144016" cy="1296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6" name="Rechteck 5">
            <a:extLst>
              <a:ext uri="{FF2B5EF4-FFF2-40B4-BE49-F238E27FC236}">
                <a16:creationId xmlns:a16="http://schemas.microsoft.com/office/drawing/2014/main" id="{9E8BB316-6729-1559-BF11-3328F56FC0DE}"/>
              </a:ext>
            </a:extLst>
          </p:cNvPr>
          <p:cNvSpPr/>
          <p:nvPr/>
        </p:nvSpPr>
        <p:spPr bwMode="auto">
          <a:xfrm>
            <a:off x="5270228" y="4140988"/>
            <a:ext cx="144016" cy="1296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8" name="Rechteck 7">
            <a:extLst>
              <a:ext uri="{FF2B5EF4-FFF2-40B4-BE49-F238E27FC236}">
                <a16:creationId xmlns:a16="http://schemas.microsoft.com/office/drawing/2014/main" id="{CAECEFD5-6DD8-B436-4ACC-9273152F15FA}"/>
              </a:ext>
            </a:extLst>
          </p:cNvPr>
          <p:cNvSpPr/>
          <p:nvPr/>
        </p:nvSpPr>
        <p:spPr bwMode="auto">
          <a:xfrm>
            <a:off x="6624019" y="4083813"/>
            <a:ext cx="144016" cy="1296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9" name="Rechteck 8">
            <a:extLst>
              <a:ext uri="{FF2B5EF4-FFF2-40B4-BE49-F238E27FC236}">
                <a16:creationId xmlns:a16="http://schemas.microsoft.com/office/drawing/2014/main" id="{45002BB7-2798-4C74-2CFA-A54D93C44F6A}"/>
              </a:ext>
            </a:extLst>
          </p:cNvPr>
          <p:cNvSpPr/>
          <p:nvPr/>
        </p:nvSpPr>
        <p:spPr bwMode="auto">
          <a:xfrm>
            <a:off x="5843972" y="2996952"/>
            <a:ext cx="349748" cy="7181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4" name="Rechteck 13">
            <a:extLst>
              <a:ext uri="{FF2B5EF4-FFF2-40B4-BE49-F238E27FC236}">
                <a16:creationId xmlns:a16="http://schemas.microsoft.com/office/drawing/2014/main" id="{5820A23A-7261-3327-F3CE-0D49C32CD07C}"/>
              </a:ext>
            </a:extLst>
          </p:cNvPr>
          <p:cNvSpPr/>
          <p:nvPr/>
        </p:nvSpPr>
        <p:spPr bwMode="auto">
          <a:xfrm>
            <a:off x="5270228" y="2239022"/>
            <a:ext cx="1725872" cy="7939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8" name="Rectangle 2">
            <a:extLst>
              <a:ext uri="{FF2B5EF4-FFF2-40B4-BE49-F238E27FC236}">
                <a16:creationId xmlns:a16="http://schemas.microsoft.com/office/drawing/2014/main" id="{326E66E4-DB28-DFF5-812E-536D4A3DA5A5}"/>
              </a:ext>
            </a:extLst>
          </p:cNvPr>
          <p:cNvSpPr/>
          <p:nvPr/>
        </p:nvSpPr>
        <p:spPr bwMode="auto">
          <a:xfrm>
            <a:off x="6867949" y="4213452"/>
            <a:ext cx="4824535"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9" name="TextBox 13">
            <a:extLst>
              <a:ext uri="{FF2B5EF4-FFF2-40B4-BE49-F238E27FC236}">
                <a16:creationId xmlns:a16="http://schemas.microsoft.com/office/drawing/2014/main" id="{BF261510-4126-B163-1EEE-F6A48E831C57}"/>
              </a:ext>
            </a:extLst>
          </p:cNvPr>
          <p:cNvSpPr txBox="1"/>
          <p:nvPr/>
        </p:nvSpPr>
        <p:spPr>
          <a:xfrm>
            <a:off x="7957069" y="4092160"/>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Efficiency </a:t>
            </a:r>
            <a:r>
              <a:rPr lang="de-CH" sz="1400" b="1" dirty="0" err="1">
                <a:solidFill>
                  <a:srgbClr val="1F4E79"/>
                </a:solidFill>
              </a:rPr>
              <a:t>Requirements</a:t>
            </a:r>
            <a:r>
              <a:rPr lang="de-CH" sz="1400" b="1" dirty="0">
                <a:solidFill>
                  <a:srgbClr val="1F4E79"/>
                </a:solidFill>
              </a:rPr>
              <a:t> [E]</a:t>
            </a:r>
          </a:p>
        </p:txBody>
      </p:sp>
      <p:sp>
        <p:nvSpPr>
          <p:cNvPr id="20" name="Textplatzhalter 1">
            <a:extLst>
              <a:ext uri="{FF2B5EF4-FFF2-40B4-BE49-F238E27FC236}">
                <a16:creationId xmlns:a16="http://schemas.microsoft.com/office/drawing/2014/main" id="{EEEA9975-C984-8236-75A5-F02180F11B92}"/>
              </a:ext>
            </a:extLst>
          </p:cNvPr>
          <p:cNvSpPr txBox="1">
            <a:spLocks/>
          </p:cNvSpPr>
          <p:nvPr/>
        </p:nvSpPr>
        <p:spPr>
          <a:xfrm>
            <a:off x="6867949" y="4420087"/>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de-CH" sz="1200" dirty="0"/>
              <a:t>Transparency in </a:t>
            </a:r>
            <a:r>
              <a:rPr lang="de-CH" sz="1200" dirty="0" err="1"/>
              <a:t>operations</a:t>
            </a:r>
            <a:r>
              <a:rPr lang="de-CH" sz="1200" dirty="0"/>
              <a:t>: </a:t>
            </a:r>
            <a:r>
              <a:rPr lang="en-US" sz="1200" b="0" dirty="0"/>
              <a:t>Societal stakeholders expect the focal company to provide transparency to the market in its operations to strengthen trust and accountability.</a:t>
            </a:r>
            <a:endParaRPr lang="de-CH" sz="1200" b="0" dirty="0"/>
          </a:p>
        </p:txBody>
      </p:sp>
      <p:sp>
        <p:nvSpPr>
          <p:cNvPr id="23" name="Textplatzhalter 1">
            <a:extLst>
              <a:ext uri="{FF2B5EF4-FFF2-40B4-BE49-F238E27FC236}">
                <a16:creationId xmlns:a16="http://schemas.microsoft.com/office/drawing/2014/main" id="{F2AA47C3-4A8E-E1D8-3D48-4DFE3EA9D808}"/>
              </a:ext>
            </a:extLst>
          </p:cNvPr>
          <p:cNvSpPr txBox="1">
            <a:spLocks/>
          </p:cNvSpPr>
          <p:nvPr/>
        </p:nvSpPr>
        <p:spPr>
          <a:xfrm>
            <a:off x="559632" y="1849391"/>
            <a:ext cx="4428492" cy="4150305"/>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en-US" sz="1200" dirty="0"/>
              <a:t>Sustainability accountability by external pressure</a:t>
            </a:r>
            <a:r>
              <a:rPr lang="de-CH" sz="1200" dirty="0"/>
              <a:t> [</a:t>
            </a:r>
            <a:r>
              <a:rPr lang="de-CH" sz="1200" dirty="0" err="1"/>
              <a:t>general</a:t>
            </a:r>
            <a:r>
              <a:rPr lang="de-CH" sz="1200" dirty="0"/>
              <a:t> </a:t>
            </a:r>
            <a:r>
              <a:rPr lang="de-CH" sz="1200" dirty="0" err="1"/>
              <a:t>sustainability</a:t>
            </a:r>
            <a:r>
              <a:rPr lang="de-CH" sz="1200" dirty="0"/>
              <a:t>]: </a:t>
            </a:r>
            <a:r>
              <a:rPr lang="en-US" sz="1200" b="0" dirty="0"/>
              <a:t>Societal stakeholders demand that focal companies take responsibility for sustainability by establishing external pressure for change.</a:t>
            </a:r>
            <a:endParaRPr lang="de-CH" sz="1200" b="0" dirty="0"/>
          </a:p>
          <a:p>
            <a:pPr marL="266700" indent="-174625">
              <a:buClr>
                <a:srgbClr val="1F4E79"/>
              </a:buClr>
              <a:buFont typeface="Wingdings" panose="05000000000000000000" pitchFamily="2" charset="2"/>
              <a:buChar char="§"/>
            </a:pPr>
            <a:r>
              <a:rPr lang="de-CH" sz="1200" dirty="0"/>
              <a:t>Environmental </a:t>
            </a:r>
            <a:r>
              <a:rPr lang="de-CH" sz="1200" dirty="0" err="1"/>
              <a:t>impact</a:t>
            </a:r>
            <a:r>
              <a:rPr lang="de-CH" sz="1200" dirty="0"/>
              <a:t> </a:t>
            </a:r>
            <a:r>
              <a:rPr lang="de-CH" sz="1200" dirty="0" err="1"/>
              <a:t>reduction</a:t>
            </a:r>
            <a:r>
              <a:rPr lang="de-CH" sz="1200" dirty="0"/>
              <a:t> and </a:t>
            </a:r>
            <a:r>
              <a:rPr lang="de-CH" sz="1200" dirty="0" err="1"/>
              <a:t>management</a:t>
            </a:r>
            <a:r>
              <a:rPr lang="de-CH" sz="1200" dirty="0"/>
              <a:t> [environmental </a:t>
            </a:r>
            <a:r>
              <a:rPr lang="de-CH" sz="1200" dirty="0" err="1"/>
              <a:t>sustainability</a:t>
            </a:r>
            <a:r>
              <a:rPr lang="de-CH" sz="1200" dirty="0"/>
              <a:t>]: </a:t>
            </a:r>
            <a:r>
              <a:rPr lang="en-US" sz="1200" b="0" dirty="0"/>
              <a:t>Societal stakeholders expect focal companies to reduce their environmental impact by investing in environmental improvement, training staff for sustainability measures, and implementing strategies to reduce CO2 emissions, efficiently use resources, and manage waste effectively.</a:t>
            </a:r>
            <a:endParaRPr lang="de-CH" sz="1200" b="0" dirty="0"/>
          </a:p>
          <a:p>
            <a:pPr marL="266700" indent="-174625">
              <a:buClr>
                <a:srgbClr val="1F4E79"/>
              </a:buClr>
              <a:buFont typeface="Wingdings" panose="05000000000000000000" pitchFamily="2" charset="2"/>
              <a:buChar char="§"/>
            </a:pPr>
            <a:r>
              <a:rPr lang="en-US" sz="1200" dirty="0"/>
              <a:t>Social responsibility and ethical standards [social sustainability]: </a:t>
            </a:r>
            <a:r>
              <a:rPr lang="en-US" sz="1200" b="0" dirty="0"/>
              <a:t>Societal stakeholders require focal companies to uphold social responsibility by respecting ethical standards, ensuring fair contracts and wages, preventing discrimination, promoting diversity and equal opportunity, maintaining safe working environments, and creating a positive social impact.</a:t>
            </a:r>
            <a:endParaRPr lang="de-CH" sz="1200" b="0" dirty="0"/>
          </a:p>
          <a:p>
            <a:pPr marL="266700" indent="-174625">
              <a:buClr>
                <a:srgbClr val="1F4E79"/>
              </a:buClr>
              <a:buFont typeface="Wingdings" panose="05000000000000000000" pitchFamily="2" charset="2"/>
              <a:buChar char="§"/>
            </a:pPr>
            <a:endParaRPr lang="de-CH" sz="1200" b="0" dirty="0"/>
          </a:p>
          <a:p>
            <a:pPr marL="266700" indent="-174625">
              <a:buClr>
                <a:srgbClr val="1F4E79"/>
              </a:buClr>
              <a:buFont typeface="Wingdings" panose="05000000000000000000" pitchFamily="2" charset="2"/>
              <a:buChar char="§"/>
            </a:pPr>
            <a:endParaRPr lang="de-CH" sz="1200" b="0" dirty="0"/>
          </a:p>
        </p:txBody>
      </p:sp>
    </p:spTree>
    <p:extLst>
      <p:ext uri="{BB962C8B-B14F-4D97-AF65-F5344CB8AC3E}">
        <p14:creationId xmlns:p14="http://schemas.microsoft.com/office/powerpoint/2010/main" val="6077591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651BF-0D5B-69A3-9B85-2B10ADA9C9F7}"/>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53A703DB-F53C-EA92-60E0-E4AF44BBA955}"/>
              </a:ext>
            </a:extLst>
          </p:cNvPr>
          <p:cNvSpPr>
            <a:spLocks noGrp="1"/>
          </p:cNvSpPr>
          <p:nvPr>
            <p:ph type="body" sz="quarter" idx="11"/>
          </p:nvPr>
        </p:nvSpPr>
        <p:spPr/>
        <p:txBody>
          <a:bodyPr/>
          <a:lstStyle/>
          <a:p>
            <a:r>
              <a:rPr lang="en-US" dirty="0"/>
              <a:t>Introduction into Stakeholder Requirements</a:t>
            </a:r>
          </a:p>
        </p:txBody>
      </p:sp>
      <p:sp>
        <p:nvSpPr>
          <p:cNvPr id="4" name="Titel 3">
            <a:extLst>
              <a:ext uri="{FF2B5EF4-FFF2-40B4-BE49-F238E27FC236}">
                <a16:creationId xmlns:a16="http://schemas.microsoft.com/office/drawing/2014/main" id="{B7E030B6-895C-7784-5901-A9030C239D9F}"/>
              </a:ext>
            </a:extLst>
          </p:cNvPr>
          <p:cNvSpPr>
            <a:spLocks noGrp="1"/>
          </p:cNvSpPr>
          <p:nvPr>
            <p:ph type="title"/>
          </p:nvPr>
        </p:nvSpPr>
        <p:spPr/>
        <p:txBody>
          <a:bodyPr/>
          <a:lstStyle/>
          <a:p>
            <a:r>
              <a:rPr lang="en-US" dirty="0"/>
              <a:t>Higher-level Requirements of the Focal Company for its Stakeholders</a:t>
            </a:r>
          </a:p>
        </p:txBody>
      </p:sp>
      <p:pic>
        <p:nvPicPr>
          <p:cNvPr id="2" name="Grafik 1">
            <a:extLst>
              <a:ext uri="{FF2B5EF4-FFF2-40B4-BE49-F238E27FC236}">
                <a16:creationId xmlns:a16="http://schemas.microsoft.com/office/drawing/2014/main" id="{C9903FC7-5E00-9144-471A-336210E48302}"/>
              </a:ext>
            </a:extLst>
          </p:cNvPr>
          <p:cNvPicPr>
            <a:picLocks noChangeAspect="1"/>
          </p:cNvPicPr>
          <p:nvPr/>
        </p:nvPicPr>
        <p:blipFill>
          <a:blip r:embed="rId3"/>
          <a:stretch>
            <a:fillRect/>
          </a:stretch>
        </p:blipFill>
        <p:spPr>
          <a:xfrm>
            <a:off x="1864800" y="1635471"/>
            <a:ext cx="8460000" cy="4672998"/>
          </a:xfrm>
          <a:prstGeom prst="rect">
            <a:avLst/>
          </a:prstGeom>
        </p:spPr>
      </p:pic>
    </p:spTree>
    <p:extLst>
      <p:ext uri="{BB962C8B-B14F-4D97-AF65-F5344CB8AC3E}">
        <p14:creationId xmlns:p14="http://schemas.microsoft.com/office/powerpoint/2010/main" val="132296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23F607-2BE7-09B0-A52B-5FC668A341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7" name="Object 6" hidden="1">
                        <a:extLst>
                          <a:ext uri="{FF2B5EF4-FFF2-40B4-BE49-F238E27FC236}">
                            <a16:creationId xmlns:a16="http://schemas.microsoft.com/office/drawing/2014/main" id="{3423F607-2BE7-09B0-A52B-5FC668A341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560C4A9-DBBE-E6FB-8A4B-865A1D0ACC54}"/>
              </a:ext>
            </a:extLst>
          </p:cNvPr>
          <p:cNvSpPr>
            <a:spLocks noGrp="1"/>
          </p:cNvSpPr>
          <p:nvPr>
            <p:ph type="body" sz="quarter" idx="11"/>
          </p:nvPr>
        </p:nvSpPr>
        <p:spPr/>
        <p:txBody>
          <a:bodyPr/>
          <a:lstStyle/>
          <a:p>
            <a:r>
              <a:rPr lang="de-CH" dirty="0"/>
              <a:t>Team-Setup</a:t>
            </a:r>
            <a:endParaRPr lang="en-US" dirty="0"/>
          </a:p>
        </p:txBody>
      </p:sp>
      <p:sp>
        <p:nvSpPr>
          <p:cNvPr id="5" name="Title 4">
            <a:extLst>
              <a:ext uri="{FF2B5EF4-FFF2-40B4-BE49-F238E27FC236}">
                <a16:creationId xmlns:a16="http://schemas.microsoft.com/office/drawing/2014/main" id="{E1F6510A-6FDB-02BE-F576-F325A990C55E}"/>
              </a:ext>
            </a:extLst>
          </p:cNvPr>
          <p:cNvSpPr>
            <a:spLocks noGrp="1"/>
          </p:cNvSpPr>
          <p:nvPr>
            <p:ph type="title"/>
          </p:nvPr>
        </p:nvSpPr>
        <p:spPr>
          <a:ln>
            <a:noFill/>
          </a:ln>
        </p:spPr>
        <p:txBody>
          <a:bodyPr vert="horz"/>
          <a:lstStyle/>
          <a:p>
            <a:r>
              <a:rPr lang="de-DE" dirty="0"/>
              <a:t>Task: Form an </a:t>
            </a:r>
            <a:r>
              <a:rPr lang="de-DE" dirty="0" err="1"/>
              <a:t>Interdisciplinary</a:t>
            </a:r>
            <a:r>
              <a:rPr lang="de-DE" dirty="0"/>
              <a:t> Team</a:t>
            </a:r>
            <a:endParaRPr lang="de-CH" dirty="0"/>
          </a:p>
        </p:txBody>
      </p:sp>
      <p:pic>
        <p:nvPicPr>
          <p:cNvPr id="32" name="Graphic 31" descr="Customer review with solid fill">
            <a:extLst>
              <a:ext uri="{FF2B5EF4-FFF2-40B4-BE49-F238E27FC236}">
                <a16:creationId xmlns:a16="http://schemas.microsoft.com/office/drawing/2014/main" id="{708B7E0F-BA4B-D346-0D53-851F9F030F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00" y="1868872"/>
            <a:ext cx="3475519" cy="3475519"/>
          </a:xfrm>
          <a:prstGeom prst="rect">
            <a:avLst/>
          </a:prstGeom>
        </p:spPr>
      </p:pic>
      <p:sp>
        <p:nvSpPr>
          <p:cNvPr id="2" name="Textplatzhalter 1">
            <a:extLst>
              <a:ext uri="{FF2B5EF4-FFF2-40B4-BE49-F238E27FC236}">
                <a16:creationId xmlns:a16="http://schemas.microsoft.com/office/drawing/2014/main" id="{5C582A27-D2E4-4B84-D9A0-19A828CF509A}"/>
              </a:ext>
            </a:extLst>
          </p:cNvPr>
          <p:cNvSpPr txBox="1">
            <a:spLocks/>
          </p:cNvSpPr>
          <p:nvPr/>
        </p:nvSpPr>
        <p:spPr>
          <a:xfrm>
            <a:off x="4368000" y="1557000"/>
            <a:ext cx="7343383" cy="4320000"/>
          </a:xfrm>
          <a:prstGeom prst="rect">
            <a:avLst/>
          </a:prstGeom>
        </p:spPr>
        <p:txBody>
          <a:bodyPr/>
          <a:lst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Form an interdisciplinary team with different key roles. Typical functions:</a:t>
            </a:r>
          </a:p>
          <a:p>
            <a:pPr marL="800100" lvl="1" indent="-342900">
              <a:spcBef>
                <a:spcPts val="0"/>
              </a:spcBef>
              <a:buFont typeface="Symbol" panose="05050102010706020507" pitchFamily="18" charset="2"/>
              <a:buChar char="-"/>
            </a:pPr>
            <a:r>
              <a:rPr lang="en-US" sz="1600" b="0" dirty="0"/>
              <a:t>Supply chain management, logistics, sourcing and procurement, quality management, marketing, finance, environmental, sustainability, IT, sales/customer support, production, and business performance.</a:t>
            </a:r>
          </a:p>
          <a:p>
            <a:pPr marL="800100" lvl="1" indent="-342900">
              <a:lnSpc>
                <a:spcPct val="100000"/>
              </a:lnSpc>
              <a:spcBef>
                <a:spcPts val="0"/>
              </a:spcBef>
              <a:spcAft>
                <a:spcPts val="0"/>
              </a:spcAft>
              <a:buFont typeface="Symbol" panose="05050102010706020507" pitchFamily="18" charset="2"/>
              <a:buChar char="-"/>
            </a:pPr>
            <a:r>
              <a:rPr lang="en-US" dirty="0"/>
              <a:t>Bring in roles from different age groups and levels of experience.</a:t>
            </a:r>
          </a:p>
          <a:p>
            <a:pPr marL="800100" lvl="1" indent="-342900">
              <a:spcBef>
                <a:spcPts val="0"/>
              </a:spcBef>
              <a:buFont typeface="Symbol" panose="05050102010706020507" pitchFamily="18" charset="2"/>
              <a:buChar char="-"/>
            </a:pPr>
            <a:r>
              <a:rPr lang="en-US" dirty="0"/>
              <a:t> A chief Supply Chain Officer may be found in larger organizations; in smaller corporations, product managers could be responsible for SCM.</a:t>
            </a:r>
          </a:p>
          <a:p>
            <a:pPr marL="457200" lvl="1" indent="0">
              <a:spcBef>
                <a:spcPts val="0"/>
              </a:spcBef>
              <a:buNone/>
            </a:pPr>
            <a:endParaRPr lang="de-CH" kern="0" dirty="0"/>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Initiate a Kick-Off meeting where you introduce the project and ensure everyone is informed about the basics of supply chain viability.</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You can save your notes in our template “Team-Setup”.</a:t>
            </a:r>
          </a:p>
        </p:txBody>
      </p:sp>
    </p:spTree>
    <p:extLst>
      <p:ext uri="{BB962C8B-B14F-4D97-AF65-F5344CB8AC3E}">
        <p14:creationId xmlns:p14="http://schemas.microsoft.com/office/powerpoint/2010/main" val="19594572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en-US" dirty="0"/>
              <a:t>Introduction into Stakeholder Requirements</a:t>
            </a:r>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The Requirements of the </a:t>
            </a:r>
            <a:r>
              <a:rPr lang="en-US" u="sng" dirty="0"/>
              <a:t>Focal Company</a:t>
            </a:r>
            <a:r>
              <a:rPr lang="en-US" dirty="0"/>
              <a:t> for the Upstream Stakeholders</a:t>
            </a:r>
          </a:p>
        </p:txBody>
      </p:sp>
      <p:sp>
        <p:nvSpPr>
          <p:cNvPr id="12" name="Rectangle 2">
            <a:extLst>
              <a:ext uri="{FF2B5EF4-FFF2-40B4-BE49-F238E27FC236}">
                <a16:creationId xmlns:a16="http://schemas.microsoft.com/office/drawing/2014/main" id="{DBD67894-1803-A930-95EC-9BF5AF47F9C3}"/>
              </a:ext>
            </a:extLst>
          </p:cNvPr>
          <p:cNvSpPr/>
          <p:nvPr/>
        </p:nvSpPr>
        <p:spPr bwMode="auto">
          <a:xfrm>
            <a:off x="551386" y="1642757"/>
            <a:ext cx="4536500"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3" name="Rectangle 2">
            <a:extLst>
              <a:ext uri="{FF2B5EF4-FFF2-40B4-BE49-F238E27FC236}">
                <a16:creationId xmlns:a16="http://schemas.microsoft.com/office/drawing/2014/main" id="{49B93781-E00C-EF41-46D3-9B60BC3A4EED}"/>
              </a:ext>
            </a:extLst>
          </p:cNvPr>
          <p:cNvSpPr/>
          <p:nvPr/>
        </p:nvSpPr>
        <p:spPr bwMode="auto">
          <a:xfrm>
            <a:off x="6816079" y="1642756"/>
            <a:ext cx="4824535"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4" name="Rectangle 2">
            <a:extLst>
              <a:ext uri="{FF2B5EF4-FFF2-40B4-BE49-F238E27FC236}">
                <a16:creationId xmlns:a16="http://schemas.microsoft.com/office/drawing/2014/main" id="{E2B8FDAF-C5C2-4066-A3B9-314BD4569DD3}"/>
              </a:ext>
            </a:extLst>
          </p:cNvPr>
          <p:cNvSpPr/>
          <p:nvPr/>
        </p:nvSpPr>
        <p:spPr bwMode="auto">
          <a:xfrm>
            <a:off x="6816079" y="4242715"/>
            <a:ext cx="4824535"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6" name="TextBox 13">
            <a:extLst>
              <a:ext uri="{FF2B5EF4-FFF2-40B4-BE49-F238E27FC236}">
                <a16:creationId xmlns:a16="http://schemas.microsoft.com/office/drawing/2014/main" id="{5F65AD52-AB80-C48D-E61F-8FF94A5DAB5E}"/>
              </a:ext>
            </a:extLst>
          </p:cNvPr>
          <p:cNvSpPr txBox="1"/>
          <p:nvPr/>
        </p:nvSpPr>
        <p:spPr>
          <a:xfrm>
            <a:off x="1496489" y="1521690"/>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Efficiency </a:t>
            </a:r>
            <a:r>
              <a:rPr lang="de-CH" sz="1400" b="1" dirty="0" err="1">
                <a:solidFill>
                  <a:srgbClr val="1F4E79"/>
                </a:solidFill>
              </a:rPr>
              <a:t>Requirements</a:t>
            </a:r>
            <a:r>
              <a:rPr lang="de-CH" sz="1400" b="1" dirty="0">
                <a:solidFill>
                  <a:srgbClr val="1F4E79"/>
                </a:solidFill>
              </a:rPr>
              <a:t> [E]</a:t>
            </a:r>
          </a:p>
        </p:txBody>
      </p:sp>
      <p:sp>
        <p:nvSpPr>
          <p:cNvPr id="17" name="TextBox 13">
            <a:extLst>
              <a:ext uri="{FF2B5EF4-FFF2-40B4-BE49-F238E27FC236}">
                <a16:creationId xmlns:a16="http://schemas.microsoft.com/office/drawing/2014/main" id="{62FDEC4E-F1DB-A2F1-47FC-815A2FFB8515}"/>
              </a:ext>
            </a:extLst>
          </p:cNvPr>
          <p:cNvSpPr txBox="1"/>
          <p:nvPr/>
        </p:nvSpPr>
        <p:spPr>
          <a:xfrm>
            <a:off x="7905199" y="1521464"/>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Resilience </a:t>
            </a:r>
            <a:r>
              <a:rPr lang="de-CH" sz="1400" b="1" dirty="0" err="1">
                <a:solidFill>
                  <a:srgbClr val="1F4E79"/>
                </a:solidFill>
              </a:rPr>
              <a:t>Requirements</a:t>
            </a:r>
            <a:r>
              <a:rPr lang="de-CH" sz="1400" b="1" dirty="0">
                <a:solidFill>
                  <a:srgbClr val="1F4E79"/>
                </a:solidFill>
              </a:rPr>
              <a:t> [R]</a:t>
            </a:r>
          </a:p>
        </p:txBody>
      </p:sp>
      <p:sp>
        <p:nvSpPr>
          <p:cNvPr id="18" name="TextBox 13">
            <a:extLst>
              <a:ext uri="{FF2B5EF4-FFF2-40B4-BE49-F238E27FC236}">
                <a16:creationId xmlns:a16="http://schemas.microsoft.com/office/drawing/2014/main" id="{B899460B-C8B7-D023-2034-E5C76E1B52A0}"/>
              </a:ext>
            </a:extLst>
          </p:cNvPr>
          <p:cNvSpPr txBox="1"/>
          <p:nvPr/>
        </p:nvSpPr>
        <p:spPr>
          <a:xfrm>
            <a:off x="7824193" y="4134993"/>
            <a:ext cx="2817366" cy="215444"/>
          </a:xfrm>
          <a:prstGeom prst="rect">
            <a:avLst/>
          </a:prstGeom>
          <a:solidFill>
            <a:schemeClr val="bg1"/>
          </a:solidFill>
        </p:spPr>
        <p:txBody>
          <a:bodyPr wrap="square" lIns="0" tIns="0" rIns="0" bIns="0" rtlCol="0">
            <a:spAutoFit/>
          </a:bodyPr>
          <a:lstStyle/>
          <a:p>
            <a:pPr algn="ctr"/>
            <a:r>
              <a:rPr lang="de-CH" sz="1400" b="1" dirty="0" err="1">
                <a:solidFill>
                  <a:srgbClr val="1F4E79"/>
                </a:solidFill>
              </a:rPr>
              <a:t>Sustainability</a:t>
            </a:r>
            <a:r>
              <a:rPr lang="de-CH" sz="1400" b="1" dirty="0">
                <a:solidFill>
                  <a:srgbClr val="1F4E79"/>
                </a:solidFill>
              </a:rPr>
              <a:t> </a:t>
            </a:r>
            <a:r>
              <a:rPr lang="de-CH" sz="1400" b="1" dirty="0" err="1">
                <a:solidFill>
                  <a:srgbClr val="1F4E79"/>
                </a:solidFill>
              </a:rPr>
              <a:t>Requirements</a:t>
            </a:r>
            <a:r>
              <a:rPr lang="de-CH" sz="1400" b="1" dirty="0">
                <a:solidFill>
                  <a:srgbClr val="1F4E79"/>
                </a:solidFill>
              </a:rPr>
              <a:t> [S]</a:t>
            </a:r>
          </a:p>
        </p:txBody>
      </p:sp>
      <p:sp>
        <p:nvSpPr>
          <p:cNvPr id="21" name="Textplatzhalter 1">
            <a:extLst>
              <a:ext uri="{FF2B5EF4-FFF2-40B4-BE49-F238E27FC236}">
                <a16:creationId xmlns:a16="http://schemas.microsoft.com/office/drawing/2014/main" id="{BE8506EA-F3C3-C299-985A-D787D9886532}"/>
              </a:ext>
            </a:extLst>
          </p:cNvPr>
          <p:cNvSpPr txBox="1">
            <a:spLocks/>
          </p:cNvSpPr>
          <p:nvPr/>
        </p:nvSpPr>
        <p:spPr>
          <a:xfrm>
            <a:off x="559632" y="1849391"/>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de-CH" sz="1200" dirty="0" err="1"/>
              <a:t>Efficient</a:t>
            </a:r>
            <a:r>
              <a:rPr lang="de-CH" sz="1200" dirty="0"/>
              <a:t> </a:t>
            </a:r>
            <a:r>
              <a:rPr lang="de-CH" sz="1200" dirty="0" err="1"/>
              <a:t>collaboration</a:t>
            </a:r>
            <a:r>
              <a:rPr lang="de-CH" sz="1200" dirty="0"/>
              <a:t>: </a:t>
            </a:r>
            <a:r>
              <a:rPr lang="en-US" sz="1200" b="0" dirty="0"/>
              <a:t>Upstream stakeholders should deliver on time and reliably, maintain consistent product quality, and collaborate closely with the focal company to reduce costs and promote innovation.</a:t>
            </a:r>
            <a:endParaRPr lang="de-CH" sz="1200" b="0" dirty="0"/>
          </a:p>
        </p:txBody>
      </p:sp>
      <p:sp>
        <p:nvSpPr>
          <p:cNvPr id="24" name="Textplatzhalter 1">
            <a:extLst>
              <a:ext uri="{FF2B5EF4-FFF2-40B4-BE49-F238E27FC236}">
                <a16:creationId xmlns:a16="http://schemas.microsoft.com/office/drawing/2014/main" id="{69567922-B653-5A78-8787-821FB0CC2DB4}"/>
              </a:ext>
            </a:extLst>
          </p:cNvPr>
          <p:cNvSpPr txBox="1">
            <a:spLocks/>
          </p:cNvSpPr>
          <p:nvPr/>
        </p:nvSpPr>
        <p:spPr>
          <a:xfrm>
            <a:off x="6816079" y="1849391"/>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de-CH" sz="1200" dirty="0"/>
              <a:t>Resilient </a:t>
            </a:r>
            <a:r>
              <a:rPr lang="de-CH" sz="1200" dirty="0" err="1"/>
              <a:t>production</a:t>
            </a:r>
            <a:r>
              <a:rPr lang="de-CH" sz="1200" dirty="0"/>
              <a:t> and </a:t>
            </a:r>
            <a:r>
              <a:rPr lang="de-CH" sz="1200" dirty="0" err="1"/>
              <a:t>delivery</a:t>
            </a:r>
            <a:r>
              <a:rPr lang="de-CH" sz="1200" dirty="0"/>
              <a:t>: </a:t>
            </a:r>
            <a:r>
              <a:rPr lang="en-US" sz="1200" b="0" dirty="0"/>
              <a:t>Upstream stakeholders should demonstrate flexible production capabilities to adapt to changing demand. Additionally, they should ensure continued production and delivery even during disruptive events.</a:t>
            </a:r>
            <a:endParaRPr lang="de-CH" sz="1200" b="0" dirty="0"/>
          </a:p>
          <a:p>
            <a:pPr marL="266700" indent="-174625">
              <a:buClr>
                <a:srgbClr val="1F4E79"/>
              </a:buClr>
              <a:buFont typeface="Wingdings" panose="05000000000000000000" pitchFamily="2" charset="2"/>
              <a:buChar char="§"/>
            </a:pPr>
            <a:endParaRPr lang="de-CH" sz="1200" b="0" dirty="0"/>
          </a:p>
          <a:p>
            <a:pPr marL="266700" indent="-174625">
              <a:buClr>
                <a:srgbClr val="1F4E79"/>
              </a:buClr>
              <a:buFont typeface="Wingdings" panose="05000000000000000000" pitchFamily="2" charset="2"/>
              <a:buChar char="§"/>
            </a:pPr>
            <a:endParaRPr lang="de-CH" sz="1200" b="0" dirty="0"/>
          </a:p>
        </p:txBody>
      </p:sp>
      <p:sp>
        <p:nvSpPr>
          <p:cNvPr id="25" name="Textplatzhalter 1">
            <a:extLst>
              <a:ext uri="{FF2B5EF4-FFF2-40B4-BE49-F238E27FC236}">
                <a16:creationId xmlns:a16="http://schemas.microsoft.com/office/drawing/2014/main" id="{B09EF068-126F-8BCB-8707-81A712E091C3}"/>
              </a:ext>
            </a:extLst>
          </p:cNvPr>
          <p:cNvSpPr txBox="1">
            <a:spLocks/>
          </p:cNvSpPr>
          <p:nvPr/>
        </p:nvSpPr>
        <p:spPr>
          <a:xfrm>
            <a:off x="6816079" y="4458159"/>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en-US" sz="1200" dirty="0"/>
              <a:t>Compliance and partnership in sustainability efforts: </a:t>
            </a:r>
            <a:r>
              <a:rPr lang="en-US" sz="1200" b="0" dirty="0"/>
              <a:t>Upstream stakeholders must comply with legal standards, implement sustainability policies, seek partnerships with green organizations, and support second-tier supplier sustainability evaluations.</a:t>
            </a:r>
            <a:endParaRPr lang="de-CH" sz="1200" b="0" dirty="0"/>
          </a:p>
          <a:p>
            <a:pPr marL="266700" indent="-174625">
              <a:buClr>
                <a:srgbClr val="1F4E79"/>
              </a:buClr>
              <a:buFont typeface="Wingdings" panose="05000000000000000000" pitchFamily="2" charset="2"/>
              <a:buChar char="§"/>
            </a:pPr>
            <a:endParaRPr lang="de-CH" sz="1200" b="0" dirty="0"/>
          </a:p>
          <a:p>
            <a:pPr marL="266700" indent="-174625">
              <a:buClr>
                <a:srgbClr val="1F4E79"/>
              </a:buClr>
              <a:buFont typeface="Wingdings" panose="05000000000000000000" pitchFamily="2" charset="2"/>
              <a:buChar char="§"/>
            </a:pPr>
            <a:endParaRPr lang="en-US" sz="1200" dirty="0"/>
          </a:p>
        </p:txBody>
      </p:sp>
      <p:pic>
        <p:nvPicPr>
          <p:cNvPr id="2" name="Grafik 1">
            <a:extLst>
              <a:ext uri="{FF2B5EF4-FFF2-40B4-BE49-F238E27FC236}">
                <a16:creationId xmlns:a16="http://schemas.microsoft.com/office/drawing/2014/main" id="{2D428435-E6B6-D884-D895-C55EFA5E1219}"/>
              </a:ext>
            </a:extLst>
          </p:cNvPr>
          <p:cNvPicPr>
            <a:picLocks noChangeAspect="1"/>
          </p:cNvPicPr>
          <p:nvPr/>
        </p:nvPicPr>
        <p:blipFill rotWithShape="1">
          <a:blip r:embed="rId2"/>
          <a:srcRect l="-649" t="44548" r="43616" b="14142"/>
          <a:stretch/>
        </p:blipFill>
        <p:spPr>
          <a:xfrm>
            <a:off x="1811526" y="3717032"/>
            <a:ext cx="4824535" cy="1930258"/>
          </a:xfrm>
          <a:prstGeom prst="rect">
            <a:avLst/>
          </a:prstGeom>
        </p:spPr>
      </p:pic>
      <p:sp>
        <p:nvSpPr>
          <p:cNvPr id="6" name="Rechteck 5">
            <a:extLst>
              <a:ext uri="{FF2B5EF4-FFF2-40B4-BE49-F238E27FC236}">
                <a16:creationId xmlns:a16="http://schemas.microsoft.com/office/drawing/2014/main" id="{D7F48626-7FE7-7B63-7BBE-D2A6222582DF}"/>
              </a:ext>
            </a:extLst>
          </p:cNvPr>
          <p:cNvSpPr/>
          <p:nvPr/>
        </p:nvSpPr>
        <p:spPr bwMode="auto">
          <a:xfrm>
            <a:off x="5267908" y="3671767"/>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7" name="Rechteck 6">
            <a:extLst>
              <a:ext uri="{FF2B5EF4-FFF2-40B4-BE49-F238E27FC236}">
                <a16:creationId xmlns:a16="http://schemas.microsoft.com/office/drawing/2014/main" id="{A5516B71-9141-001A-87E0-F3CCB115C332}"/>
              </a:ext>
            </a:extLst>
          </p:cNvPr>
          <p:cNvSpPr/>
          <p:nvPr/>
        </p:nvSpPr>
        <p:spPr bwMode="auto">
          <a:xfrm>
            <a:off x="5375920" y="3595572"/>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0" name="Rechteck 9">
            <a:extLst>
              <a:ext uri="{FF2B5EF4-FFF2-40B4-BE49-F238E27FC236}">
                <a16:creationId xmlns:a16="http://schemas.microsoft.com/office/drawing/2014/main" id="{EF46E8A7-95FD-12A7-254C-5D69A54F71A1}"/>
              </a:ext>
            </a:extLst>
          </p:cNvPr>
          <p:cNvSpPr/>
          <p:nvPr/>
        </p:nvSpPr>
        <p:spPr bwMode="auto">
          <a:xfrm>
            <a:off x="5951983" y="3595572"/>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1" name="Rechteck 10">
            <a:extLst>
              <a:ext uri="{FF2B5EF4-FFF2-40B4-BE49-F238E27FC236}">
                <a16:creationId xmlns:a16="http://schemas.microsoft.com/office/drawing/2014/main" id="{696F42C9-8765-CBE0-4EF9-9F098523C93F}"/>
              </a:ext>
            </a:extLst>
          </p:cNvPr>
          <p:cNvSpPr/>
          <p:nvPr/>
        </p:nvSpPr>
        <p:spPr bwMode="auto">
          <a:xfrm>
            <a:off x="6618059" y="3683956"/>
            <a:ext cx="144016" cy="6091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5" name="Rechteck 14">
            <a:extLst>
              <a:ext uri="{FF2B5EF4-FFF2-40B4-BE49-F238E27FC236}">
                <a16:creationId xmlns:a16="http://schemas.microsoft.com/office/drawing/2014/main" id="{F2CBE88F-DA51-66ED-D5B9-20D4B3C6DD3D}"/>
              </a:ext>
            </a:extLst>
          </p:cNvPr>
          <p:cNvSpPr/>
          <p:nvPr/>
        </p:nvSpPr>
        <p:spPr bwMode="auto">
          <a:xfrm>
            <a:off x="6528046" y="3666311"/>
            <a:ext cx="144016" cy="732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9" name="Rechteck 18">
            <a:extLst>
              <a:ext uri="{FF2B5EF4-FFF2-40B4-BE49-F238E27FC236}">
                <a16:creationId xmlns:a16="http://schemas.microsoft.com/office/drawing/2014/main" id="{CAE95334-51C8-28CD-20F4-7C13906CACDE}"/>
              </a:ext>
            </a:extLst>
          </p:cNvPr>
          <p:cNvSpPr/>
          <p:nvPr/>
        </p:nvSpPr>
        <p:spPr bwMode="auto">
          <a:xfrm>
            <a:off x="5964507" y="4206076"/>
            <a:ext cx="144016" cy="699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20" name="Rechteck 19">
            <a:extLst>
              <a:ext uri="{FF2B5EF4-FFF2-40B4-BE49-F238E27FC236}">
                <a16:creationId xmlns:a16="http://schemas.microsoft.com/office/drawing/2014/main" id="{4BB08ED3-E69C-ED87-B693-3892FE13A3A5}"/>
              </a:ext>
            </a:extLst>
          </p:cNvPr>
          <p:cNvSpPr/>
          <p:nvPr/>
        </p:nvSpPr>
        <p:spPr bwMode="auto">
          <a:xfrm>
            <a:off x="5338771" y="4833156"/>
            <a:ext cx="1370439" cy="8141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39042824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en-US" dirty="0"/>
              <a:t>Introduction into Stakeholder Requirements</a:t>
            </a:r>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The Requirements of the </a:t>
            </a:r>
            <a:r>
              <a:rPr lang="en-US" u="sng" dirty="0"/>
              <a:t>Focal Company</a:t>
            </a:r>
            <a:r>
              <a:rPr lang="en-US" dirty="0"/>
              <a:t> for the Downstream Stakeholders</a:t>
            </a:r>
          </a:p>
        </p:txBody>
      </p:sp>
      <p:sp>
        <p:nvSpPr>
          <p:cNvPr id="12" name="Rectangle 2">
            <a:extLst>
              <a:ext uri="{FF2B5EF4-FFF2-40B4-BE49-F238E27FC236}">
                <a16:creationId xmlns:a16="http://schemas.microsoft.com/office/drawing/2014/main" id="{DBD67894-1803-A930-95EC-9BF5AF47F9C3}"/>
              </a:ext>
            </a:extLst>
          </p:cNvPr>
          <p:cNvSpPr/>
          <p:nvPr/>
        </p:nvSpPr>
        <p:spPr bwMode="auto">
          <a:xfrm>
            <a:off x="551386" y="1642757"/>
            <a:ext cx="4536500"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3" name="Rectangle 2">
            <a:extLst>
              <a:ext uri="{FF2B5EF4-FFF2-40B4-BE49-F238E27FC236}">
                <a16:creationId xmlns:a16="http://schemas.microsoft.com/office/drawing/2014/main" id="{49B93781-E00C-EF41-46D3-9B60BC3A4EED}"/>
              </a:ext>
            </a:extLst>
          </p:cNvPr>
          <p:cNvSpPr/>
          <p:nvPr/>
        </p:nvSpPr>
        <p:spPr bwMode="auto">
          <a:xfrm>
            <a:off x="6816079" y="1642756"/>
            <a:ext cx="4824535"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4" name="Rectangle 2">
            <a:extLst>
              <a:ext uri="{FF2B5EF4-FFF2-40B4-BE49-F238E27FC236}">
                <a16:creationId xmlns:a16="http://schemas.microsoft.com/office/drawing/2014/main" id="{E2B8FDAF-C5C2-4066-A3B9-314BD4569DD3}"/>
              </a:ext>
            </a:extLst>
          </p:cNvPr>
          <p:cNvSpPr/>
          <p:nvPr/>
        </p:nvSpPr>
        <p:spPr bwMode="auto">
          <a:xfrm>
            <a:off x="551384" y="4242715"/>
            <a:ext cx="4536502"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6" name="TextBox 13">
            <a:extLst>
              <a:ext uri="{FF2B5EF4-FFF2-40B4-BE49-F238E27FC236}">
                <a16:creationId xmlns:a16="http://schemas.microsoft.com/office/drawing/2014/main" id="{5F65AD52-AB80-C48D-E61F-8FF94A5DAB5E}"/>
              </a:ext>
            </a:extLst>
          </p:cNvPr>
          <p:cNvSpPr txBox="1"/>
          <p:nvPr/>
        </p:nvSpPr>
        <p:spPr>
          <a:xfrm>
            <a:off x="1496489" y="1521690"/>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Efficiency </a:t>
            </a:r>
            <a:r>
              <a:rPr lang="de-CH" sz="1400" b="1" dirty="0" err="1">
                <a:solidFill>
                  <a:srgbClr val="1F4E79"/>
                </a:solidFill>
              </a:rPr>
              <a:t>Requirements</a:t>
            </a:r>
            <a:r>
              <a:rPr lang="de-CH" sz="1400" b="1" dirty="0">
                <a:solidFill>
                  <a:srgbClr val="1F4E79"/>
                </a:solidFill>
              </a:rPr>
              <a:t> [E]</a:t>
            </a:r>
          </a:p>
        </p:txBody>
      </p:sp>
      <p:sp>
        <p:nvSpPr>
          <p:cNvPr id="17" name="TextBox 13">
            <a:extLst>
              <a:ext uri="{FF2B5EF4-FFF2-40B4-BE49-F238E27FC236}">
                <a16:creationId xmlns:a16="http://schemas.microsoft.com/office/drawing/2014/main" id="{62FDEC4E-F1DB-A2F1-47FC-815A2FFB8515}"/>
              </a:ext>
            </a:extLst>
          </p:cNvPr>
          <p:cNvSpPr txBox="1"/>
          <p:nvPr/>
        </p:nvSpPr>
        <p:spPr>
          <a:xfrm>
            <a:off x="7905199" y="1521464"/>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Resilience </a:t>
            </a:r>
            <a:r>
              <a:rPr lang="de-CH" sz="1400" b="1" dirty="0" err="1">
                <a:solidFill>
                  <a:srgbClr val="1F4E79"/>
                </a:solidFill>
              </a:rPr>
              <a:t>Requirements</a:t>
            </a:r>
            <a:r>
              <a:rPr lang="de-CH" sz="1400" b="1" dirty="0">
                <a:solidFill>
                  <a:srgbClr val="1F4E79"/>
                </a:solidFill>
              </a:rPr>
              <a:t> [R]</a:t>
            </a:r>
          </a:p>
        </p:txBody>
      </p:sp>
      <p:sp>
        <p:nvSpPr>
          <p:cNvPr id="18" name="TextBox 13">
            <a:extLst>
              <a:ext uri="{FF2B5EF4-FFF2-40B4-BE49-F238E27FC236}">
                <a16:creationId xmlns:a16="http://schemas.microsoft.com/office/drawing/2014/main" id="{B899460B-C8B7-D023-2034-E5C76E1B52A0}"/>
              </a:ext>
            </a:extLst>
          </p:cNvPr>
          <p:cNvSpPr txBox="1"/>
          <p:nvPr/>
        </p:nvSpPr>
        <p:spPr>
          <a:xfrm>
            <a:off x="1559499" y="4134993"/>
            <a:ext cx="2817366" cy="215444"/>
          </a:xfrm>
          <a:prstGeom prst="rect">
            <a:avLst/>
          </a:prstGeom>
          <a:solidFill>
            <a:schemeClr val="bg1"/>
          </a:solidFill>
        </p:spPr>
        <p:txBody>
          <a:bodyPr wrap="square" lIns="0" tIns="0" rIns="0" bIns="0" rtlCol="0">
            <a:spAutoFit/>
          </a:bodyPr>
          <a:lstStyle/>
          <a:p>
            <a:pPr algn="ctr"/>
            <a:r>
              <a:rPr lang="de-CH" sz="1400" b="1" dirty="0" err="1">
                <a:solidFill>
                  <a:srgbClr val="1F4E79"/>
                </a:solidFill>
              </a:rPr>
              <a:t>Sustainability</a:t>
            </a:r>
            <a:r>
              <a:rPr lang="de-CH" sz="1400" b="1" dirty="0">
                <a:solidFill>
                  <a:srgbClr val="1F4E79"/>
                </a:solidFill>
              </a:rPr>
              <a:t> </a:t>
            </a:r>
            <a:r>
              <a:rPr lang="de-CH" sz="1400" b="1" dirty="0" err="1">
                <a:solidFill>
                  <a:srgbClr val="1F4E79"/>
                </a:solidFill>
              </a:rPr>
              <a:t>Requirements</a:t>
            </a:r>
            <a:r>
              <a:rPr lang="de-CH" sz="1400" b="1" dirty="0">
                <a:solidFill>
                  <a:srgbClr val="1F4E79"/>
                </a:solidFill>
              </a:rPr>
              <a:t> [S]</a:t>
            </a:r>
          </a:p>
        </p:txBody>
      </p:sp>
      <p:sp>
        <p:nvSpPr>
          <p:cNvPr id="21" name="Textplatzhalter 1">
            <a:extLst>
              <a:ext uri="{FF2B5EF4-FFF2-40B4-BE49-F238E27FC236}">
                <a16:creationId xmlns:a16="http://schemas.microsoft.com/office/drawing/2014/main" id="{BE8506EA-F3C3-C299-985A-D787D9886532}"/>
              </a:ext>
            </a:extLst>
          </p:cNvPr>
          <p:cNvSpPr txBox="1">
            <a:spLocks/>
          </p:cNvSpPr>
          <p:nvPr/>
        </p:nvSpPr>
        <p:spPr>
          <a:xfrm>
            <a:off x="559632" y="1849391"/>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de-CH" sz="1200" dirty="0" err="1"/>
              <a:t>Accurate</a:t>
            </a:r>
            <a:r>
              <a:rPr lang="de-CH" sz="1200" dirty="0"/>
              <a:t> </a:t>
            </a:r>
            <a:r>
              <a:rPr lang="de-CH" sz="1200" dirty="0" err="1"/>
              <a:t>demand</a:t>
            </a:r>
            <a:r>
              <a:rPr lang="de-CH" sz="1200" dirty="0"/>
              <a:t> </a:t>
            </a:r>
            <a:r>
              <a:rPr lang="de-CH" sz="1200" dirty="0" err="1"/>
              <a:t>forecasting</a:t>
            </a:r>
            <a:r>
              <a:rPr lang="de-CH" sz="1200" dirty="0"/>
              <a:t>: </a:t>
            </a:r>
            <a:r>
              <a:rPr lang="en-US" sz="1200" b="0" dirty="0"/>
              <a:t>The focal company expects retailers, wholesalers, and distributors to provide accurate, predictable, and constant demand forecasts. Additionally, it requires them to minimize backorder situations.</a:t>
            </a:r>
            <a:endParaRPr lang="de-CH" sz="1200" b="0" dirty="0"/>
          </a:p>
          <a:p>
            <a:pPr marL="92075">
              <a:buClr>
                <a:srgbClr val="1F4E79"/>
              </a:buClr>
            </a:pPr>
            <a:endParaRPr lang="de-CH" sz="1200" b="0" dirty="0"/>
          </a:p>
          <a:p>
            <a:pPr marL="266700" indent="-174625">
              <a:buClr>
                <a:srgbClr val="1F4E79"/>
              </a:buClr>
              <a:buFont typeface="Wingdings" panose="05000000000000000000" pitchFamily="2" charset="2"/>
              <a:buChar char="§"/>
            </a:pPr>
            <a:endParaRPr lang="de-CH" sz="1200" b="0" dirty="0"/>
          </a:p>
        </p:txBody>
      </p:sp>
      <p:sp>
        <p:nvSpPr>
          <p:cNvPr id="24" name="Textplatzhalter 1">
            <a:extLst>
              <a:ext uri="{FF2B5EF4-FFF2-40B4-BE49-F238E27FC236}">
                <a16:creationId xmlns:a16="http://schemas.microsoft.com/office/drawing/2014/main" id="{69567922-B653-5A78-8787-821FB0CC2DB4}"/>
              </a:ext>
            </a:extLst>
          </p:cNvPr>
          <p:cNvSpPr txBox="1">
            <a:spLocks/>
          </p:cNvSpPr>
          <p:nvPr/>
        </p:nvSpPr>
        <p:spPr>
          <a:xfrm>
            <a:off x="6816079" y="1849391"/>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Lucida Sans" panose="020B0602030504020204" pitchFamily="34" charset="0"/>
              <a:buChar char="—"/>
            </a:pPr>
            <a:r>
              <a:rPr lang="de-CH" sz="1200" dirty="0"/>
              <a:t> </a:t>
            </a:r>
            <a:endParaRPr lang="de-CH" sz="1200" b="0" dirty="0"/>
          </a:p>
          <a:p>
            <a:pPr marL="266700" indent="-174625">
              <a:buClr>
                <a:srgbClr val="1F4E79"/>
              </a:buClr>
              <a:buFont typeface="Wingdings" panose="05000000000000000000" pitchFamily="2" charset="2"/>
              <a:buChar char="§"/>
            </a:pPr>
            <a:endParaRPr lang="de-CH" sz="1200" b="0" dirty="0"/>
          </a:p>
          <a:p>
            <a:pPr marL="266700" indent="-174625">
              <a:buClr>
                <a:srgbClr val="1F4E79"/>
              </a:buClr>
              <a:buFont typeface="Wingdings" panose="05000000000000000000" pitchFamily="2" charset="2"/>
              <a:buChar char="§"/>
            </a:pPr>
            <a:endParaRPr lang="de-CH" sz="1200" b="0" dirty="0"/>
          </a:p>
        </p:txBody>
      </p:sp>
      <p:sp>
        <p:nvSpPr>
          <p:cNvPr id="25" name="Textplatzhalter 1">
            <a:extLst>
              <a:ext uri="{FF2B5EF4-FFF2-40B4-BE49-F238E27FC236}">
                <a16:creationId xmlns:a16="http://schemas.microsoft.com/office/drawing/2014/main" id="{B09EF068-126F-8BCB-8707-81A712E091C3}"/>
              </a:ext>
            </a:extLst>
          </p:cNvPr>
          <p:cNvSpPr txBox="1">
            <a:spLocks/>
          </p:cNvSpPr>
          <p:nvPr/>
        </p:nvSpPr>
        <p:spPr>
          <a:xfrm>
            <a:off x="551385" y="4458159"/>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Lucida Sans" panose="020B0602030504020204" pitchFamily="34" charset="0"/>
              <a:buChar char="—"/>
            </a:pPr>
            <a:r>
              <a:rPr lang="de-CH" sz="1200" b="0" dirty="0"/>
              <a:t> </a:t>
            </a:r>
          </a:p>
          <a:p>
            <a:pPr marL="266700" indent="-174625">
              <a:buClr>
                <a:srgbClr val="1F4E79"/>
              </a:buClr>
              <a:buFont typeface="Wingdings" panose="05000000000000000000" pitchFamily="2" charset="2"/>
              <a:buChar char="§"/>
            </a:pPr>
            <a:endParaRPr lang="de-CH" sz="1200" b="0" dirty="0"/>
          </a:p>
          <a:p>
            <a:pPr marL="266700" indent="-174625">
              <a:buClr>
                <a:srgbClr val="1F4E79"/>
              </a:buClr>
              <a:buFont typeface="Wingdings" panose="05000000000000000000" pitchFamily="2" charset="2"/>
              <a:buChar char="§"/>
            </a:pPr>
            <a:endParaRPr lang="en-US" sz="1200" dirty="0"/>
          </a:p>
        </p:txBody>
      </p:sp>
      <p:pic>
        <p:nvPicPr>
          <p:cNvPr id="5" name="Grafik 4">
            <a:extLst>
              <a:ext uri="{FF2B5EF4-FFF2-40B4-BE49-F238E27FC236}">
                <a16:creationId xmlns:a16="http://schemas.microsoft.com/office/drawing/2014/main" id="{22C465CC-79CE-401D-B086-DE9971F86C4E}"/>
              </a:ext>
            </a:extLst>
          </p:cNvPr>
          <p:cNvPicPr>
            <a:picLocks noChangeAspect="1"/>
          </p:cNvPicPr>
          <p:nvPr/>
        </p:nvPicPr>
        <p:blipFill rotWithShape="1">
          <a:blip r:embed="rId2"/>
          <a:srcRect l="41928" t="45028" b="14149"/>
          <a:stretch/>
        </p:blipFill>
        <p:spPr>
          <a:xfrm>
            <a:off x="5411924" y="3739588"/>
            <a:ext cx="4912876" cy="1907702"/>
          </a:xfrm>
          <a:prstGeom prst="rect">
            <a:avLst/>
          </a:prstGeom>
        </p:spPr>
      </p:pic>
      <p:sp>
        <p:nvSpPr>
          <p:cNvPr id="6" name="Rechteck 5">
            <a:extLst>
              <a:ext uri="{FF2B5EF4-FFF2-40B4-BE49-F238E27FC236}">
                <a16:creationId xmlns:a16="http://schemas.microsoft.com/office/drawing/2014/main" id="{D7F48626-7FE7-7B63-7BBE-D2A6222582DF}"/>
              </a:ext>
            </a:extLst>
          </p:cNvPr>
          <p:cNvSpPr/>
          <p:nvPr/>
        </p:nvSpPr>
        <p:spPr bwMode="auto">
          <a:xfrm>
            <a:off x="5267908" y="3671767"/>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7" name="Rechteck 6">
            <a:extLst>
              <a:ext uri="{FF2B5EF4-FFF2-40B4-BE49-F238E27FC236}">
                <a16:creationId xmlns:a16="http://schemas.microsoft.com/office/drawing/2014/main" id="{A5516B71-9141-001A-87E0-F3CCB115C332}"/>
              </a:ext>
            </a:extLst>
          </p:cNvPr>
          <p:cNvSpPr/>
          <p:nvPr/>
        </p:nvSpPr>
        <p:spPr bwMode="auto">
          <a:xfrm>
            <a:off x="5375920" y="3595572"/>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0" name="Rechteck 9">
            <a:extLst>
              <a:ext uri="{FF2B5EF4-FFF2-40B4-BE49-F238E27FC236}">
                <a16:creationId xmlns:a16="http://schemas.microsoft.com/office/drawing/2014/main" id="{EF46E8A7-95FD-12A7-254C-5D69A54F71A1}"/>
              </a:ext>
            </a:extLst>
          </p:cNvPr>
          <p:cNvSpPr/>
          <p:nvPr/>
        </p:nvSpPr>
        <p:spPr bwMode="auto">
          <a:xfrm>
            <a:off x="5951983" y="3595572"/>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5" name="Rechteck 14">
            <a:extLst>
              <a:ext uri="{FF2B5EF4-FFF2-40B4-BE49-F238E27FC236}">
                <a16:creationId xmlns:a16="http://schemas.microsoft.com/office/drawing/2014/main" id="{F2CBE88F-DA51-66ED-D5B9-20D4B3C6DD3D}"/>
              </a:ext>
            </a:extLst>
          </p:cNvPr>
          <p:cNvSpPr/>
          <p:nvPr/>
        </p:nvSpPr>
        <p:spPr bwMode="auto">
          <a:xfrm>
            <a:off x="6528046" y="3666311"/>
            <a:ext cx="181164" cy="732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9" name="Rechteck 18">
            <a:extLst>
              <a:ext uri="{FF2B5EF4-FFF2-40B4-BE49-F238E27FC236}">
                <a16:creationId xmlns:a16="http://schemas.microsoft.com/office/drawing/2014/main" id="{CAE95334-51C8-28CD-20F4-7C13906CACDE}"/>
              </a:ext>
            </a:extLst>
          </p:cNvPr>
          <p:cNvSpPr/>
          <p:nvPr/>
        </p:nvSpPr>
        <p:spPr bwMode="auto">
          <a:xfrm>
            <a:off x="5964507" y="4206076"/>
            <a:ext cx="144016" cy="699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20" name="Rechteck 19">
            <a:extLst>
              <a:ext uri="{FF2B5EF4-FFF2-40B4-BE49-F238E27FC236}">
                <a16:creationId xmlns:a16="http://schemas.microsoft.com/office/drawing/2014/main" id="{4BB08ED3-E69C-ED87-B693-3892FE13A3A5}"/>
              </a:ext>
            </a:extLst>
          </p:cNvPr>
          <p:cNvSpPr/>
          <p:nvPr/>
        </p:nvSpPr>
        <p:spPr bwMode="auto">
          <a:xfrm>
            <a:off x="5338771" y="4833156"/>
            <a:ext cx="1370439" cy="8141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3401700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en-US" dirty="0"/>
              <a:t>Introduction into Stakeholder Requirements</a:t>
            </a:r>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The Requirements of the </a:t>
            </a:r>
            <a:r>
              <a:rPr lang="en-US" u="sng" dirty="0"/>
              <a:t>Focal Company</a:t>
            </a:r>
            <a:r>
              <a:rPr lang="en-US" dirty="0"/>
              <a:t> for the Market Stakeholders</a:t>
            </a:r>
          </a:p>
        </p:txBody>
      </p:sp>
      <p:sp>
        <p:nvSpPr>
          <p:cNvPr id="12" name="Rectangle 2">
            <a:extLst>
              <a:ext uri="{FF2B5EF4-FFF2-40B4-BE49-F238E27FC236}">
                <a16:creationId xmlns:a16="http://schemas.microsoft.com/office/drawing/2014/main" id="{DBD67894-1803-A930-95EC-9BF5AF47F9C3}"/>
              </a:ext>
            </a:extLst>
          </p:cNvPr>
          <p:cNvSpPr/>
          <p:nvPr/>
        </p:nvSpPr>
        <p:spPr bwMode="auto">
          <a:xfrm>
            <a:off x="551384" y="4242715"/>
            <a:ext cx="4536500"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3" name="Rectangle 2">
            <a:extLst>
              <a:ext uri="{FF2B5EF4-FFF2-40B4-BE49-F238E27FC236}">
                <a16:creationId xmlns:a16="http://schemas.microsoft.com/office/drawing/2014/main" id="{49B93781-E00C-EF41-46D3-9B60BC3A4EED}"/>
              </a:ext>
            </a:extLst>
          </p:cNvPr>
          <p:cNvSpPr/>
          <p:nvPr/>
        </p:nvSpPr>
        <p:spPr bwMode="auto">
          <a:xfrm>
            <a:off x="6816079" y="1642756"/>
            <a:ext cx="4824535"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4" name="Rectangle 2">
            <a:extLst>
              <a:ext uri="{FF2B5EF4-FFF2-40B4-BE49-F238E27FC236}">
                <a16:creationId xmlns:a16="http://schemas.microsoft.com/office/drawing/2014/main" id="{E2B8FDAF-C5C2-4066-A3B9-314BD4569DD3}"/>
              </a:ext>
            </a:extLst>
          </p:cNvPr>
          <p:cNvSpPr/>
          <p:nvPr/>
        </p:nvSpPr>
        <p:spPr bwMode="auto">
          <a:xfrm>
            <a:off x="6816079" y="4242715"/>
            <a:ext cx="4824535"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6" name="TextBox 13">
            <a:extLst>
              <a:ext uri="{FF2B5EF4-FFF2-40B4-BE49-F238E27FC236}">
                <a16:creationId xmlns:a16="http://schemas.microsoft.com/office/drawing/2014/main" id="{5F65AD52-AB80-C48D-E61F-8FF94A5DAB5E}"/>
              </a:ext>
            </a:extLst>
          </p:cNvPr>
          <p:cNvSpPr txBox="1"/>
          <p:nvPr/>
        </p:nvSpPr>
        <p:spPr>
          <a:xfrm>
            <a:off x="1496487" y="4121648"/>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Efficiency </a:t>
            </a:r>
            <a:r>
              <a:rPr lang="de-CH" sz="1400" b="1" dirty="0" err="1">
                <a:solidFill>
                  <a:srgbClr val="1F4E79"/>
                </a:solidFill>
              </a:rPr>
              <a:t>Requirements</a:t>
            </a:r>
            <a:r>
              <a:rPr lang="de-CH" sz="1400" b="1" dirty="0">
                <a:solidFill>
                  <a:srgbClr val="1F4E79"/>
                </a:solidFill>
              </a:rPr>
              <a:t> [E]</a:t>
            </a:r>
          </a:p>
        </p:txBody>
      </p:sp>
      <p:sp>
        <p:nvSpPr>
          <p:cNvPr id="17" name="TextBox 13">
            <a:extLst>
              <a:ext uri="{FF2B5EF4-FFF2-40B4-BE49-F238E27FC236}">
                <a16:creationId xmlns:a16="http://schemas.microsoft.com/office/drawing/2014/main" id="{62FDEC4E-F1DB-A2F1-47FC-815A2FFB8515}"/>
              </a:ext>
            </a:extLst>
          </p:cNvPr>
          <p:cNvSpPr txBox="1"/>
          <p:nvPr/>
        </p:nvSpPr>
        <p:spPr>
          <a:xfrm>
            <a:off x="7905199" y="1521464"/>
            <a:ext cx="2646294" cy="215444"/>
          </a:xfrm>
          <a:prstGeom prst="rect">
            <a:avLst/>
          </a:prstGeom>
          <a:solidFill>
            <a:schemeClr val="bg1"/>
          </a:solidFill>
        </p:spPr>
        <p:txBody>
          <a:bodyPr wrap="square" lIns="0" tIns="0" rIns="0" bIns="0" rtlCol="0">
            <a:spAutoFit/>
          </a:bodyPr>
          <a:lstStyle/>
          <a:p>
            <a:pPr algn="ctr"/>
            <a:r>
              <a:rPr lang="de-CH" sz="1400" b="1" dirty="0">
                <a:solidFill>
                  <a:srgbClr val="1F4E79"/>
                </a:solidFill>
              </a:rPr>
              <a:t>Resilience </a:t>
            </a:r>
            <a:r>
              <a:rPr lang="de-CH" sz="1400" b="1" dirty="0" err="1">
                <a:solidFill>
                  <a:srgbClr val="1F4E79"/>
                </a:solidFill>
              </a:rPr>
              <a:t>Requirements</a:t>
            </a:r>
            <a:r>
              <a:rPr lang="de-CH" sz="1400" b="1" dirty="0">
                <a:solidFill>
                  <a:srgbClr val="1F4E79"/>
                </a:solidFill>
              </a:rPr>
              <a:t> [R]</a:t>
            </a:r>
          </a:p>
        </p:txBody>
      </p:sp>
      <p:sp>
        <p:nvSpPr>
          <p:cNvPr id="18" name="TextBox 13">
            <a:extLst>
              <a:ext uri="{FF2B5EF4-FFF2-40B4-BE49-F238E27FC236}">
                <a16:creationId xmlns:a16="http://schemas.microsoft.com/office/drawing/2014/main" id="{B899460B-C8B7-D023-2034-E5C76E1B52A0}"/>
              </a:ext>
            </a:extLst>
          </p:cNvPr>
          <p:cNvSpPr txBox="1"/>
          <p:nvPr/>
        </p:nvSpPr>
        <p:spPr>
          <a:xfrm>
            <a:off x="7824193" y="4134993"/>
            <a:ext cx="2817366" cy="215444"/>
          </a:xfrm>
          <a:prstGeom prst="rect">
            <a:avLst/>
          </a:prstGeom>
          <a:solidFill>
            <a:schemeClr val="bg1"/>
          </a:solidFill>
        </p:spPr>
        <p:txBody>
          <a:bodyPr wrap="square" lIns="0" tIns="0" rIns="0" bIns="0" rtlCol="0">
            <a:spAutoFit/>
          </a:bodyPr>
          <a:lstStyle/>
          <a:p>
            <a:pPr algn="ctr"/>
            <a:r>
              <a:rPr lang="de-CH" sz="1400" b="1" dirty="0" err="1">
                <a:solidFill>
                  <a:srgbClr val="1F4E79"/>
                </a:solidFill>
              </a:rPr>
              <a:t>Sustainability</a:t>
            </a:r>
            <a:r>
              <a:rPr lang="de-CH" sz="1400" b="1" dirty="0">
                <a:solidFill>
                  <a:srgbClr val="1F4E79"/>
                </a:solidFill>
              </a:rPr>
              <a:t> </a:t>
            </a:r>
            <a:r>
              <a:rPr lang="de-CH" sz="1400" b="1" dirty="0" err="1">
                <a:solidFill>
                  <a:srgbClr val="1F4E79"/>
                </a:solidFill>
              </a:rPr>
              <a:t>Requirements</a:t>
            </a:r>
            <a:r>
              <a:rPr lang="de-CH" sz="1400" b="1" dirty="0">
                <a:solidFill>
                  <a:srgbClr val="1F4E79"/>
                </a:solidFill>
              </a:rPr>
              <a:t> [S]</a:t>
            </a:r>
          </a:p>
        </p:txBody>
      </p:sp>
      <p:sp>
        <p:nvSpPr>
          <p:cNvPr id="21" name="Textplatzhalter 1">
            <a:extLst>
              <a:ext uri="{FF2B5EF4-FFF2-40B4-BE49-F238E27FC236}">
                <a16:creationId xmlns:a16="http://schemas.microsoft.com/office/drawing/2014/main" id="{BE8506EA-F3C3-C299-985A-D787D9886532}"/>
              </a:ext>
            </a:extLst>
          </p:cNvPr>
          <p:cNvSpPr txBox="1">
            <a:spLocks/>
          </p:cNvSpPr>
          <p:nvPr/>
        </p:nvSpPr>
        <p:spPr>
          <a:xfrm>
            <a:off x="559630" y="4449349"/>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Lucida Sans" panose="020B0602030504020204" pitchFamily="34" charset="0"/>
              <a:buChar char="—"/>
            </a:pPr>
            <a:r>
              <a:rPr lang="de-CH" sz="1200" dirty="0"/>
              <a:t> </a:t>
            </a:r>
            <a:endParaRPr lang="de-CH" sz="1200" b="0" dirty="0"/>
          </a:p>
        </p:txBody>
      </p:sp>
      <p:sp>
        <p:nvSpPr>
          <p:cNvPr id="24" name="Textplatzhalter 1">
            <a:extLst>
              <a:ext uri="{FF2B5EF4-FFF2-40B4-BE49-F238E27FC236}">
                <a16:creationId xmlns:a16="http://schemas.microsoft.com/office/drawing/2014/main" id="{69567922-B653-5A78-8787-821FB0CC2DB4}"/>
              </a:ext>
            </a:extLst>
          </p:cNvPr>
          <p:cNvSpPr txBox="1">
            <a:spLocks/>
          </p:cNvSpPr>
          <p:nvPr/>
        </p:nvSpPr>
        <p:spPr>
          <a:xfrm>
            <a:off x="6816079" y="1849391"/>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Lucida Sans" panose="020B0602030504020204" pitchFamily="34" charset="0"/>
              <a:buChar char="—"/>
            </a:pPr>
            <a:r>
              <a:rPr lang="de-CH" sz="1200" dirty="0"/>
              <a:t> </a:t>
            </a:r>
            <a:endParaRPr lang="de-CH" sz="1200" b="0" dirty="0"/>
          </a:p>
          <a:p>
            <a:pPr marL="266700" indent="-174625">
              <a:buClr>
                <a:srgbClr val="1F4E79"/>
              </a:buClr>
              <a:buFont typeface="Wingdings" panose="05000000000000000000" pitchFamily="2" charset="2"/>
              <a:buChar char="§"/>
            </a:pPr>
            <a:endParaRPr lang="de-CH" sz="1200" b="0" dirty="0"/>
          </a:p>
          <a:p>
            <a:pPr marL="266700" indent="-174625">
              <a:buClr>
                <a:srgbClr val="1F4E79"/>
              </a:buClr>
              <a:buFont typeface="Wingdings" panose="05000000000000000000" pitchFamily="2" charset="2"/>
              <a:buChar char="§"/>
            </a:pPr>
            <a:endParaRPr lang="de-CH" sz="1200" b="0" dirty="0"/>
          </a:p>
        </p:txBody>
      </p:sp>
      <p:sp>
        <p:nvSpPr>
          <p:cNvPr id="25" name="Textplatzhalter 1">
            <a:extLst>
              <a:ext uri="{FF2B5EF4-FFF2-40B4-BE49-F238E27FC236}">
                <a16:creationId xmlns:a16="http://schemas.microsoft.com/office/drawing/2014/main" id="{B09EF068-126F-8BCB-8707-81A712E091C3}"/>
              </a:ext>
            </a:extLst>
          </p:cNvPr>
          <p:cNvSpPr txBox="1">
            <a:spLocks/>
          </p:cNvSpPr>
          <p:nvPr/>
        </p:nvSpPr>
        <p:spPr>
          <a:xfrm>
            <a:off x="6816079" y="4458159"/>
            <a:ext cx="4428492"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en-US" sz="1200" dirty="0"/>
              <a:t>Compliance and partnership in sustainability efforts: </a:t>
            </a:r>
            <a:r>
              <a:rPr lang="en-US" sz="1200" b="0" dirty="0"/>
              <a:t>Upstream stakeholders must comply with legal standards, implement sustainability policies, seek partnerships with green organizations, and support second-tier supplier sustainability evaluations.</a:t>
            </a:r>
            <a:endParaRPr lang="de-CH" sz="1200" b="0" dirty="0"/>
          </a:p>
          <a:p>
            <a:pPr marL="266700" indent="-174625">
              <a:buClr>
                <a:srgbClr val="1F4E79"/>
              </a:buClr>
              <a:buFont typeface="Wingdings" panose="05000000000000000000" pitchFamily="2" charset="2"/>
              <a:buChar char="§"/>
            </a:pPr>
            <a:endParaRPr lang="de-CH" sz="1200" b="0" dirty="0"/>
          </a:p>
          <a:p>
            <a:pPr marL="266700" indent="-174625">
              <a:buClr>
                <a:srgbClr val="1F4E79"/>
              </a:buClr>
              <a:buFont typeface="Wingdings" panose="05000000000000000000" pitchFamily="2" charset="2"/>
              <a:buChar char="§"/>
            </a:pPr>
            <a:endParaRPr lang="en-US" sz="1200" dirty="0"/>
          </a:p>
        </p:txBody>
      </p:sp>
      <p:pic>
        <p:nvPicPr>
          <p:cNvPr id="2" name="Grafik 1">
            <a:extLst>
              <a:ext uri="{FF2B5EF4-FFF2-40B4-BE49-F238E27FC236}">
                <a16:creationId xmlns:a16="http://schemas.microsoft.com/office/drawing/2014/main" id="{2D428435-E6B6-D884-D895-C55EFA5E1219}"/>
              </a:ext>
            </a:extLst>
          </p:cNvPr>
          <p:cNvPicPr>
            <a:picLocks noChangeAspect="1"/>
          </p:cNvPicPr>
          <p:nvPr/>
        </p:nvPicPr>
        <p:blipFill rotWithShape="1">
          <a:blip r:embed="rId2"/>
          <a:srcRect l="-649" t="12956" r="43616" b="45435"/>
          <a:stretch/>
        </p:blipFill>
        <p:spPr>
          <a:xfrm>
            <a:off x="1811526" y="2240868"/>
            <a:ext cx="4824535" cy="1944216"/>
          </a:xfrm>
          <a:prstGeom prst="rect">
            <a:avLst/>
          </a:prstGeom>
        </p:spPr>
      </p:pic>
      <p:sp>
        <p:nvSpPr>
          <p:cNvPr id="10" name="Rechteck 9">
            <a:extLst>
              <a:ext uri="{FF2B5EF4-FFF2-40B4-BE49-F238E27FC236}">
                <a16:creationId xmlns:a16="http://schemas.microsoft.com/office/drawing/2014/main" id="{EF46E8A7-95FD-12A7-254C-5D69A54F71A1}"/>
              </a:ext>
            </a:extLst>
          </p:cNvPr>
          <p:cNvSpPr/>
          <p:nvPr/>
        </p:nvSpPr>
        <p:spPr bwMode="auto">
          <a:xfrm>
            <a:off x="5951983" y="3595572"/>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1" name="Rechteck 10">
            <a:extLst>
              <a:ext uri="{FF2B5EF4-FFF2-40B4-BE49-F238E27FC236}">
                <a16:creationId xmlns:a16="http://schemas.microsoft.com/office/drawing/2014/main" id="{696F42C9-8765-CBE0-4EF9-9F098523C93F}"/>
              </a:ext>
            </a:extLst>
          </p:cNvPr>
          <p:cNvSpPr/>
          <p:nvPr/>
        </p:nvSpPr>
        <p:spPr bwMode="auto">
          <a:xfrm>
            <a:off x="6618059" y="3683956"/>
            <a:ext cx="144016" cy="6091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5" name="Rechteck 14">
            <a:extLst>
              <a:ext uri="{FF2B5EF4-FFF2-40B4-BE49-F238E27FC236}">
                <a16:creationId xmlns:a16="http://schemas.microsoft.com/office/drawing/2014/main" id="{F2CBE88F-DA51-66ED-D5B9-20D4B3C6DD3D}"/>
              </a:ext>
            </a:extLst>
          </p:cNvPr>
          <p:cNvSpPr/>
          <p:nvPr/>
        </p:nvSpPr>
        <p:spPr bwMode="auto">
          <a:xfrm>
            <a:off x="6528046" y="3666311"/>
            <a:ext cx="144016" cy="732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19" name="Rechteck 18">
            <a:extLst>
              <a:ext uri="{FF2B5EF4-FFF2-40B4-BE49-F238E27FC236}">
                <a16:creationId xmlns:a16="http://schemas.microsoft.com/office/drawing/2014/main" id="{CAE95334-51C8-28CD-20F4-7C13906CACDE}"/>
              </a:ext>
            </a:extLst>
          </p:cNvPr>
          <p:cNvSpPr/>
          <p:nvPr/>
        </p:nvSpPr>
        <p:spPr bwMode="auto">
          <a:xfrm>
            <a:off x="5964507" y="4206076"/>
            <a:ext cx="144016" cy="699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
        <p:nvSpPr>
          <p:cNvPr id="20" name="Rechteck 19">
            <a:extLst>
              <a:ext uri="{FF2B5EF4-FFF2-40B4-BE49-F238E27FC236}">
                <a16:creationId xmlns:a16="http://schemas.microsoft.com/office/drawing/2014/main" id="{4BB08ED3-E69C-ED87-B693-3892FE13A3A5}"/>
              </a:ext>
            </a:extLst>
          </p:cNvPr>
          <p:cNvSpPr/>
          <p:nvPr/>
        </p:nvSpPr>
        <p:spPr bwMode="auto">
          <a:xfrm>
            <a:off x="5319628" y="2240867"/>
            <a:ext cx="1370439" cy="13854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13325181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323382F-E758-427C-EE30-BFE0788EC36C}"/>
              </a:ext>
            </a:extLst>
          </p:cNvPr>
          <p:cNvSpPr>
            <a:spLocks noGrp="1"/>
          </p:cNvSpPr>
          <p:nvPr>
            <p:ph type="body" sz="quarter" idx="14"/>
          </p:nvPr>
        </p:nvSpPr>
        <p:spPr/>
        <p:txBody>
          <a:bodyPr/>
          <a:lstStyle/>
          <a:p>
            <a:r>
              <a:rPr lang="en-US" dirty="0"/>
              <a:t>Introduction to Stakeholder Requirements</a:t>
            </a:r>
          </a:p>
        </p:txBody>
      </p:sp>
      <p:sp>
        <p:nvSpPr>
          <p:cNvPr id="3" name="Textplatzhalter 2">
            <a:extLst>
              <a:ext uri="{FF2B5EF4-FFF2-40B4-BE49-F238E27FC236}">
                <a16:creationId xmlns:a16="http://schemas.microsoft.com/office/drawing/2014/main" id="{8D79DCA4-C16B-A2F7-EC29-1F225CCEC241}"/>
              </a:ext>
            </a:extLst>
          </p:cNvPr>
          <p:cNvSpPr>
            <a:spLocks noGrp="1"/>
          </p:cNvSpPr>
          <p:nvPr>
            <p:ph type="body" sz="quarter" idx="15"/>
          </p:nvPr>
        </p:nvSpPr>
        <p:spPr/>
        <p:txBody>
          <a:bodyPr/>
          <a:lstStyle/>
          <a:p>
            <a:r>
              <a:rPr lang="de-CH" dirty="0"/>
              <a:t>Key </a:t>
            </a:r>
            <a:r>
              <a:rPr lang="de-CH" dirty="0" err="1"/>
              <a:t>Insights</a:t>
            </a:r>
            <a:r>
              <a:rPr lang="de-CH" dirty="0"/>
              <a:t> Research</a:t>
            </a:r>
            <a:endParaRPr lang="en-US" dirty="0"/>
          </a:p>
        </p:txBody>
      </p:sp>
      <p:sp>
        <p:nvSpPr>
          <p:cNvPr id="4" name="Textplatzhalter 3">
            <a:extLst>
              <a:ext uri="{FF2B5EF4-FFF2-40B4-BE49-F238E27FC236}">
                <a16:creationId xmlns:a16="http://schemas.microsoft.com/office/drawing/2014/main" id="{AFCC17D8-CD56-08A3-4CCF-676798A7F8CF}"/>
              </a:ext>
            </a:extLst>
          </p:cNvPr>
          <p:cNvSpPr>
            <a:spLocks noGrp="1"/>
          </p:cNvSpPr>
          <p:nvPr>
            <p:ph type="body" sz="quarter" idx="16"/>
          </p:nvPr>
        </p:nvSpPr>
        <p:spPr/>
        <p:txBody>
          <a:bodyPr/>
          <a:lstStyle/>
          <a:p>
            <a:r>
              <a:rPr lang="de-CH" dirty="0"/>
              <a:t>Data Gathering</a:t>
            </a:r>
            <a:endParaRPr lang="en-US" dirty="0"/>
          </a:p>
        </p:txBody>
      </p:sp>
      <p:sp>
        <p:nvSpPr>
          <p:cNvPr id="5" name="Textplatzhalter 4">
            <a:extLst>
              <a:ext uri="{FF2B5EF4-FFF2-40B4-BE49-F238E27FC236}">
                <a16:creationId xmlns:a16="http://schemas.microsoft.com/office/drawing/2014/main" id="{49682859-157B-9F43-87A2-935943CCB466}"/>
              </a:ext>
            </a:extLst>
          </p:cNvPr>
          <p:cNvSpPr>
            <a:spLocks noGrp="1"/>
          </p:cNvSpPr>
          <p:nvPr>
            <p:ph type="body" sz="quarter" idx="17"/>
          </p:nvPr>
        </p:nvSpPr>
        <p:spPr/>
        <p:txBody>
          <a:bodyPr/>
          <a:lstStyle/>
          <a:p>
            <a:r>
              <a:rPr lang="de-CH" dirty="0"/>
              <a:t>Evaluation and </a:t>
            </a:r>
            <a:r>
              <a:rPr lang="de-CH" dirty="0" err="1"/>
              <a:t>Prioritization</a:t>
            </a:r>
            <a:endParaRPr lang="en-US" dirty="0"/>
          </a:p>
        </p:txBody>
      </p:sp>
      <p:sp>
        <p:nvSpPr>
          <p:cNvPr id="6" name="Textplatzhalter 5">
            <a:extLst>
              <a:ext uri="{FF2B5EF4-FFF2-40B4-BE49-F238E27FC236}">
                <a16:creationId xmlns:a16="http://schemas.microsoft.com/office/drawing/2014/main" id="{44C01426-2AE7-F31C-BF51-36D76D0B2777}"/>
              </a:ext>
            </a:extLst>
          </p:cNvPr>
          <p:cNvSpPr>
            <a:spLocks noGrp="1"/>
          </p:cNvSpPr>
          <p:nvPr>
            <p:ph type="body" sz="quarter" idx="18"/>
          </p:nvPr>
        </p:nvSpPr>
        <p:spPr/>
        <p:txBody>
          <a:bodyPr/>
          <a:lstStyle/>
          <a:p>
            <a:endParaRPr lang="en-US"/>
          </a:p>
        </p:txBody>
      </p:sp>
      <p:sp>
        <p:nvSpPr>
          <p:cNvPr id="7" name="Textplatzhalter 6">
            <a:extLst>
              <a:ext uri="{FF2B5EF4-FFF2-40B4-BE49-F238E27FC236}">
                <a16:creationId xmlns:a16="http://schemas.microsoft.com/office/drawing/2014/main" id="{0CB2B390-D743-9926-C296-D69D1F2F1429}"/>
              </a:ext>
            </a:extLst>
          </p:cNvPr>
          <p:cNvSpPr>
            <a:spLocks noGrp="1"/>
          </p:cNvSpPr>
          <p:nvPr>
            <p:ph type="body" sz="quarter" idx="19"/>
          </p:nvPr>
        </p:nvSpPr>
        <p:spPr/>
        <p:txBody>
          <a:bodyPr/>
          <a:lstStyle/>
          <a:p>
            <a:endParaRPr lang="en-US"/>
          </a:p>
        </p:txBody>
      </p:sp>
      <p:sp>
        <p:nvSpPr>
          <p:cNvPr id="8" name="Textplatzhalter 7">
            <a:extLst>
              <a:ext uri="{FF2B5EF4-FFF2-40B4-BE49-F238E27FC236}">
                <a16:creationId xmlns:a16="http://schemas.microsoft.com/office/drawing/2014/main" id="{0AF907C4-5350-1BE2-B98E-5734AA5F309B}"/>
              </a:ext>
            </a:extLst>
          </p:cNvPr>
          <p:cNvSpPr>
            <a:spLocks noGrp="1"/>
          </p:cNvSpPr>
          <p:nvPr>
            <p:ph type="body" sz="quarter" idx="20"/>
          </p:nvPr>
        </p:nvSpPr>
        <p:spPr/>
        <p:txBody>
          <a:bodyPr/>
          <a:lstStyle/>
          <a:p>
            <a:endParaRPr lang="en-US"/>
          </a:p>
        </p:txBody>
      </p:sp>
      <p:sp>
        <p:nvSpPr>
          <p:cNvPr id="9" name="Textplatzhalter 8">
            <a:extLst>
              <a:ext uri="{FF2B5EF4-FFF2-40B4-BE49-F238E27FC236}">
                <a16:creationId xmlns:a16="http://schemas.microsoft.com/office/drawing/2014/main" id="{7B274D81-0660-10ED-2BB1-42DB189B343E}"/>
              </a:ext>
            </a:extLst>
          </p:cNvPr>
          <p:cNvSpPr>
            <a:spLocks noGrp="1"/>
          </p:cNvSpPr>
          <p:nvPr>
            <p:ph type="body" sz="quarter" idx="12"/>
          </p:nvPr>
        </p:nvSpPr>
        <p:spPr/>
        <p:txBody>
          <a:bodyPr/>
          <a:lstStyle/>
          <a:p>
            <a:r>
              <a:rPr lang="de-CH" dirty="0" err="1"/>
              <a:t>Identification</a:t>
            </a:r>
            <a:r>
              <a:rPr lang="de-CH" dirty="0"/>
              <a:t> </a:t>
            </a:r>
            <a:r>
              <a:rPr lang="de-CH" dirty="0" err="1"/>
              <a:t>of</a:t>
            </a:r>
            <a:r>
              <a:rPr lang="de-CH" dirty="0"/>
              <a:t> </a:t>
            </a:r>
            <a:r>
              <a:rPr lang="de-CH" dirty="0" err="1"/>
              <a:t>Existing</a:t>
            </a:r>
            <a:r>
              <a:rPr lang="de-CH" dirty="0"/>
              <a:t> Knowledge</a:t>
            </a:r>
            <a:endParaRPr lang="en-US" dirty="0"/>
          </a:p>
        </p:txBody>
      </p:sp>
      <p:sp>
        <p:nvSpPr>
          <p:cNvPr id="10" name="Titel 9">
            <a:extLst>
              <a:ext uri="{FF2B5EF4-FFF2-40B4-BE49-F238E27FC236}">
                <a16:creationId xmlns:a16="http://schemas.microsoft.com/office/drawing/2014/main" id="{3A3A2EB8-BC93-116C-D324-993251B089B9}"/>
              </a:ext>
            </a:extLst>
          </p:cNvPr>
          <p:cNvSpPr>
            <a:spLocks noGrp="1"/>
          </p:cNvSpPr>
          <p:nvPr>
            <p:ph type="title"/>
          </p:nvPr>
        </p:nvSpPr>
        <p:spPr/>
        <p:txBody>
          <a:bodyPr/>
          <a:lstStyle/>
          <a:p>
            <a:r>
              <a:rPr lang="de-CH" dirty="0"/>
              <a:t>Chapter 3: </a:t>
            </a:r>
            <a:r>
              <a:rPr lang="de-CH" dirty="0" err="1"/>
              <a:t>Requirements</a:t>
            </a:r>
            <a:r>
              <a:rPr lang="de-CH" dirty="0"/>
              <a:t> </a:t>
            </a:r>
            <a:r>
              <a:rPr lang="de-CH" dirty="0" err="1"/>
              <a:t>Identification</a:t>
            </a:r>
            <a:endParaRPr lang="en-US" dirty="0"/>
          </a:p>
        </p:txBody>
      </p:sp>
    </p:spTree>
    <p:extLst>
      <p:ext uri="{BB962C8B-B14F-4D97-AF65-F5344CB8AC3E}">
        <p14:creationId xmlns:p14="http://schemas.microsoft.com/office/powerpoint/2010/main" val="39120568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23F607-2BE7-09B0-A52B-5FC668A341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7" name="Object 6" hidden="1">
                        <a:extLst>
                          <a:ext uri="{FF2B5EF4-FFF2-40B4-BE49-F238E27FC236}">
                            <a16:creationId xmlns:a16="http://schemas.microsoft.com/office/drawing/2014/main" id="{3423F607-2BE7-09B0-A52B-5FC668A341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560C4A9-DBBE-E6FB-8A4B-865A1D0ACC54}"/>
              </a:ext>
            </a:extLst>
          </p:cNvPr>
          <p:cNvSpPr>
            <a:spLocks noGrp="1"/>
          </p:cNvSpPr>
          <p:nvPr>
            <p:ph type="body" sz="quarter" idx="11"/>
          </p:nvPr>
        </p:nvSpPr>
        <p:spPr/>
        <p:txBody>
          <a:bodyPr/>
          <a:lstStyle/>
          <a:p>
            <a:r>
              <a:rPr lang="de-CH" dirty="0"/>
              <a:t>Gap </a:t>
            </a:r>
            <a:r>
              <a:rPr lang="de-CH" dirty="0" err="1"/>
              <a:t>Analyzation</a:t>
            </a:r>
            <a:endParaRPr lang="en-US" dirty="0"/>
          </a:p>
        </p:txBody>
      </p:sp>
      <p:sp>
        <p:nvSpPr>
          <p:cNvPr id="5" name="Title 4">
            <a:extLst>
              <a:ext uri="{FF2B5EF4-FFF2-40B4-BE49-F238E27FC236}">
                <a16:creationId xmlns:a16="http://schemas.microsoft.com/office/drawing/2014/main" id="{E1F6510A-6FDB-02BE-F576-F325A990C55E}"/>
              </a:ext>
            </a:extLst>
          </p:cNvPr>
          <p:cNvSpPr>
            <a:spLocks noGrp="1"/>
          </p:cNvSpPr>
          <p:nvPr>
            <p:ph type="title"/>
          </p:nvPr>
        </p:nvSpPr>
        <p:spPr>
          <a:ln>
            <a:noFill/>
          </a:ln>
        </p:spPr>
        <p:txBody>
          <a:bodyPr vert="horz"/>
          <a:lstStyle/>
          <a:p>
            <a:pPr defTabSz="270000" eaLnBrk="1" hangingPunct="1">
              <a:spcAft>
                <a:spcPts val="1000"/>
              </a:spcAft>
              <a:buClr>
                <a:srgbClr val="1F4E79"/>
              </a:buClr>
              <a:tabLst>
                <a:tab pos="5544000" algn="r"/>
              </a:tabLst>
            </a:pPr>
            <a:r>
              <a:rPr lang="en-US" kern="0" dirty="0"/>
              <a:t>Task: Identify Gaps in Stakeholder Requirements Knowledge</a:t>
            </a:r>
          </a:p>
        </p:txBody>
      </p:sp>
      <p:sp>
        <p:nvSpPr>
          <p:cNvPr id="2" name="Textplatzhalter 1">
            <a:extLst>
              <a:ext uri="{FF2B5EF4-FFF2-40B4-BE49-F238E27FC236}">
                <a16:creationId xmlns:a16="http://schemas.microsoft.com/office/drawing/2014/main" id="{46CB4FA6-00F3-CC9E-A111-017E1B6DFB5C}"/>
              </a:ext>
            </a:extLst>
          </p:cNvPr>
          <p:cNvSpPr txBox="1">
            <a:spLocks/>
          </p:cNvSpPr>
          <p:nvPr/>
        </p:nvSpPr>
        <p:spPr>
          <a:xfrm>
            <a:off x="4368000" y="1557000"/>
            <a:ext cx="7488000" cy="4729262"/>
          </a:xfrm>
          <a:prstGeom prst="rect">
            <a:avLst/>
          </a:prstGeom>
        </p:spPr>
        <p:txBody>
          <a:bodyPr/>
          <a:lst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Review the list of stakeholders you identified and prioritized in Chapter 2.</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Check the "Relevance for you" column to determine which stakeholders you need to identify more detailed requirements for. Focus on gathering detailed requirements from those rated as "medium" relevance or higher.</a:t>
            </a:r>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It might be sufficient for the other stakeholders if you consider the general requirements we presented in the previous slides.</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On the next slide, we highlight again the key stakeholders for whom gathering detailed requirement information could be beneficial.</a:t>
            </a:r>
          </a:p>
        </p:txBody>
      </p:sp>
      <p:pic>
        <p:nvPicPr>
          <p:cNvPr id="3" name="Graphic 31" descr="Customer review with solid fill">
            <a:extLst>
              <a:ext uri="{FF2B5EF4-FFF2-40B4-BE49-F238E27FC236}">
                <a16:creationId xmlns:a16="http://schemas.microsoft.com/office/drawing/2014/main" id="{CA1C3763-3498-84E2-CF76-660EC23EEE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00" y="1868872"/>
            <a:ext cx="3475519" cy="3475519"/>
          </a:xfrm>
          <a:prstGeom prst="rect">
            <a:avLst/>
          </a:prstGeom>
        </p:spPr>
      </p:pic>
      <p:pic>
        <p:nvPicPr>
          <p:cNvPr id="9" name="Grafik 8">
            <a:extLst>
              <a:ext uri="{FF2B5EF4-FFF2-40B4-BE49-F238E27FC236}">
                <a16:creationId xmlns:a16="http://schemas.microsoft.com/office/drawing/2014/main" id="{F9106B4B-B414-5A71-E9B3-2AA7AA929777}"/>
              </a:ext>
            </a:extLst>
          </p:cNvPr>
          <p:cNvPicPr>
            <a:picLocks noChangeAspect="1"/>
          </p:cNvPicPr>
          <p:nvPr/>
        </p:nvPicPr>
        <p:blipFill>
          <a:blip r:embed="rId8"/>
          <a:stretch>
            <a:fillRect/>
          </a:stretch>
        </p:blipFill>
        <p:spPr>
          <a:xfrm>
            <a:off x="4871864" y="2996952"/>
            <a:ext cx="5472000" cy="1053031"/>
          </a:xfrm>
          <a:prstGeom prst="rect">
            <a:avLst/>
          </a:prstGeom>
        </p:spPr>
      </p:pic>
      <p:sp>
        <p:nvSpPr>
          <p:cNvPr id="10" name="Rectangle 2">
            <a:extLst>
              <a:ext uri="{FF2B5EF4-FFF2-40B4-BE49-F238E27FC236}">
                <a16:creationId xmlns:a16="http://schemas.microsoft.com/office/drawing/2014/main" id="{D915285F-F4A9-2F42-B221-EAC4610E61E5}"/>
              </a:ext>
            </a:extLst>
          </p:cNvPr>
          <p:cNvSpPr/>
          <p:nvPr/>
        </p:nvSpPr>
        <p:spPr bwMode="auto">
          <a:xfrm>
            <a:off x="8580276" y="2924944"/>
            <a:ext cx="1836204" cy="1188132"/>
          </a:xfrm>
          <a:prstGeom prst="rect">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Tree>
    <p:extLst>
      <p:ext uri="{BB962C8B-B14F-4D97-AF65-F5344CB8AC3E}">
        <p14:creationId xmlns:p14="http://schemas.microsoft.com/office/powerpoint/2010/main" val="18337878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de-CH" dirty="0"/>
              <a:t>Gap </a:t>
            </a:r>
            <a:r>
              <a:rPr lang="de-CH" dirty="0" err="1"/>
              <a:t>Analyzation</a:t>
            </a:r>
            <a:endParaRPr lang="en-US" dirty="0"/>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Consider at least the Following Stakeholders for Detailed Requirements Gathering</a:t>
            </a:r>
            <a:endParaRPr lang="en-US" u="sng" dirty="0"/>
          </a:p>
        </p:txBody>
      </p:sp>
      <p:sp>
        <p:nvSpPr>
          <p:cNvPr id="6" name="Rectangle 2">
            <a:extLst>
              <a:ext uri="{FF2B5EF4-FFF2-40B4-BE49-F238E27FC236}">
                <a16:creationId xmlns:a16="http://schemas.microsoft.com/office/drawing/2014/main" id="{1025F2CD-16F7-3129-CDE8-8615229523E4}"/>
              </a:ext>
            </a:extLst>
          </p:cNvPr>
          <p:cNvSpPr/>
          <p:nvPr/>
        </p:nvSpPr>
        <p:spPr bwMode="auto">
          <a:xfrm>
            <a:off x="551386" y="1556792"/>
            <a:ext cx="5400614" cy="4729470"/>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7" name="Rectangle 2">
            <a:extLst>
              <a:ext uri="{FF2B5EF4-FFF2-40B4-BE49-F238E27FC236}">
                <a16:creationId xmlns:a16="http://schemas.microsoft.com/office/drawing/2014/main" id="{1CE45507-543E-D5AA-9051-47D4AA4B6692}"/>
              </a:ext>
            </a:extLst>
          </p:cNvPr>
          <p:cNvSpPr/>
          <p:nvPr/>
        </p:nvSpPr>
        <p:spPr bwMode="auto">
          <a:xfrm>
            <a:off x="6240000" y="1556792"/>
            <a:ext cx="5400614" cy="4729470"/>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0" name="Textplatzhalter 1">
            <a:extLst>
              <a:ext uri="{FF2B5EF4-FFF2-40B4-BE49-F238E27FC236}">
                <a16:creationId xmlns:a16="http://schemas.microsoft.com/office/drawing/2014/main" id="{82D7954B-8A31-4E34-6E90-0B4BE48AC515}"/>
              </a:ext>
            </a:extLst>
          </p:cNvPr>
          <p:cNvSpPr txBox="1">
            <a:spLocks/>
          </p:cNvSpPr>
          <p:nvPr/>
        </p:nvSpPr>
        <p:spPr>
          <a:xfrm>
            <a:off x="695384" y="1664804"/>
            <a:ext cx="5184615" cy="3793262"/>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a:spcAft>
                <a:spcPts val="600"/>
              </a:spcAft>
              <a:buClr>
                <a:srgbClr val="1F4E79"/>
              </a:buClr>
              <a:buFont typeface="Wingdings" panose="05000000000000000000" pitchFamily="2" charset="2"/>
              <a:buChar char="§"/>
            </a:pPr>
            <a:r>
              <a:rPr lang="en-US" b="0" dirty="0"/>
              <a:t>Market stakeholders</a:t>
            </a:r>
          </a:p>
          <a:p>
            <a:pPr marL="800100" lvl="1" indent="-342900">
              <a:lnSpc>
                <a:spcPct val="100000"/>
              </a:lnSpc>
              <a:spcBef>
                <a:spcPts val="0"/>
              </a:spcBef>
              <a:spcAft>
                <a:spcPts val="0"/>
              </a:spcAft>
              <a:buFont typeface="Symbol" panose="05050102010706020507" pitchFamily="18" charset="2"/>
              <a:buChar char="-"/>
            </a:pPr>
            <a:r>
              <a:rPr lang="en-US" b="0" dirty="0"/>
              <a:t>Industry associations</a:t>
            </a:r>
          </a:p>
          <a:p>
            <a:pPr marL="800100" lvl="1" indent="-342900">
              <a:lnSpc>
                <a:spcPct val="100000"/>
              </a:lnSpc>
              <a:spcBef>
                <a:spcPts val="0"/>
              </a:spcBef>
              <a:spcAft>
                <a:spcPts val="0"/>
              </a:spcAft>
              <a:buFont typeface="Symbol" panose="05050102010706020507" pitchFamily="18" charset="2"/>
              <a:buChar char="-"/>
            </a:pPr>
            <a:r>
              <a:rPr lang="en-US" dirty="0"/>
              <a:t>Main competitors in the market</a:t>
            </a:r>
            <a:endParaRPr lang="en-US" b="0" dirty="0"/>
          </a:p>
          <a:p>
            <a:pPr marL="285750" indent="-285750">
              <a:spcAft>
                <a:spcPts val="600"/>
              </a:spcAft>
              <a:buClr>
                <a:srgbClr val="1F4E79"/>
              </a:buClr>
              <a:buFont typeface="Wingdings" panose="05000000000000000000" pitchFamily="2" charset="2"/>
              <a:buChar char="§"/>
            </a:pPr>
            <a:endParaRPr lang="en-US" b="0" dirty="0"/>
          </a:p>
          <a:p>
            <a:pPr marL="285750" indent="-285750">
              <a:spcAft>
                <a:spcPts val="600"/>
              </a:spcAft>
              <a:buClr>
                <a:srgbClr val="1F4E79"/>
              </a:buClr>
              <a:buFont typeface="Wingdings" panose="05000000000000000000" pitchFamily="2" charset="2"/>
              <a:buChar char="§"/>
            </a:pPr>
            <a:r>
              <a:rPr lang="en-US" b="0" dirty="0"/>
              <a:t>Legal stakeholders</a:t>
            </a:r>
          </a:p>
          <a:p>
            <a:pPr marL="800100" lvl="1" indent="-342900">
              <a:lnSpc>
                <a:spcPct val="100000"/>
              </a:lnSpc>
              <a:spcBef>
                <a:spcPts val="0"/>
              </a:spcBef>
              <a:spcAft>
                <a:spcPts val="0"/>
              </a:spcAft>
              <a:buFont typeface="Symbol" panose="05050102010706020507" pitchFamily="18" charset="2"/>
              <a:buChar char="-"/>
            </a:pPr>
            <a:r>
              <a:rPr lang="en-US" dirty="0"/>
              <a:t>Laws and regulations</a:t>
            </a:r>
          </a:p>
          <a:p>
            <a:pPr marL="800100" lvl="1" indent="-342900">
              <a:lnSpc>
                <a:spcPct val="100000"/>
              </a:lnSpc>
              <a:spcBef>
                <a:spcPts val="0"/>
              </a:spcBef>
              <a:spcAft>
                <a:spcPts val="0"/>
              </a:spcAft>
              <a:buFont typeface="Symbol" panose="05050102010706020507" pitchFamily="18" charset="2"/>
              <a:buChar char="-"/>
            </a:pPr>
            <a:r>
              <a:rPr lang="en-US" b="0" dirty="0"/>
              <a:t>Government </a:t>
            </a:r>
            <a:r>
              <a:rPr lang="en-US" dirty="0"/>
              <a:t>(incl. governmental agencies)</a:t>
            </a:r>
          </a:p>
          <a:p>
            <a:pPr marL="800100" lvl="1" indent="-342900">
              <a:lnSpc>
                <a:spcPct val="100000"/>
              </a:lnSpc>
              <a:spcBef>
                <a:spcPts val="0"/>
              </a:spcBef>
              <a:spcAft>
                <a:spcPts val="0"/>
              </a:spcAft>
              <a:buFont typeface="Symbol" panose="05050102010706020507" pitchFamily="18" charset="2"/>
              <a:buChar char="-"/>
            </a:pPr>
            <a:r>
              <a:rPr lang="en-US" dirty="0"/>
              <a:t>Safety and health groups in your industry</a:t>
            </a:r>
          </a:p>
          <a:p>
            <a:pPr marL="800100" lvl="1" indent="-342900">
              <a:lnSpc>
                <a:spcPct val="100000"/>
              </a:lnSpc>
              <a:spcBef>
                <a:spcPts val="0"/>
              </a:spcBef>
              <a:spcAft>
                <a:spcPts val="0"/>
              </a:spcAft>
              <a:buFont typeface="Symbol" panose="05050102010706020507" pitchFamily="18" charset="2"/>
              <a:buChar char="-"/>
            </a:pPr>
            <a:endParaRPr lang="en-US" dirty="0"/>
          </a:p>
          <a:p>
            <a:pPr marL="285750" indent="-285750">
              <a:spcAft>
                <a:spcPts val="600"/>
              </a:spcAft>
              <a:buClr>
                <a:srgbClr val="1F4E79"/>
              </a:buClr>
              <a:buFont typeface="Wingdings" panose="05000000000000000000" pitchFamily="2" charset="2"/>
              <a:buChar char="§"/>
            </a:pPr>
            <a:r>
              <a:rPr lang="en-US" b="0" dirty="0"/>
              <a:t>Societal stakeholders</a:t>
            </a:r>
          </a:p>
          <a:p>
            <a:pPr marL="800100" lvl="1" indent="-342900">
              <a:lnSpc>
                <a:spcPct val="100000"/>
              </a:lnSpc>
              <a:spcBef>
                <a:spcPts val="0"/>
              </a:spcBef>
              <a:spcAft>
                <a:spcPts val="0"/>
              </a:spcAft>
              <a:buFont typeface="Symbol" panose="05050102010706020507" pitchFamily="18" charset="2"/>
              <a:buChar char="-"/>
            </a:pPr>
            <a:r>
              <a:rPr lang="en-US" dirty="0"/>
              <a:t>NGOs related to your use case</a:t>
            </a:r>
          </a:p>
          <a:p>
            <a:pPr marL="800100" lvl="1" indent="-342900">
              <a:lnSpc>
                <a:spcPct val="100000"/>
              </a:lnSpc>
              <a:spcBef>
                <a:spcPts val="0"/>
              </a:spcBef>
              <a:spcAft>
                <a:spcPts val="0"/>
              </a:spcAft>
              <a:buFont typeface="Symbol" panose="05050102010706020507" pitchFamily="18" charset="2"/>
              <a:buChar char="-"/>
            </a:pPr>
            <a:r>
              <a:rPr lang="en-US" b="0" dirty="0"/>
              <a:t>Activist groups and surrounding communities</a:t>
            </a:r>
          </a:p>
          <a:p>
            <a:pPr marL="800100" lvl="1" indent="-342900">
              <a:lnSpc>
                <a:spcPct val="100000"/>
              </a:lnSpc>
              <a:spcBef>
                <a:spcPts val="0"/>
              </a:spcBef>
              <a:spcAft>
                <a:spcPts val="0"/>
              </a:spcAft>
              <a:buFont typeface="Symbol" panose="05050102010706020507" pitchFamily="18" charset="2"/>
              <a:buChar char="-"/>
            </a:pPr>
            <a:endParaRPr lang="en-US" b="0" dirty="0"/>
          </a:p>
          <a:p>
            <a:pPr marL="285750" indent="-285750">
              <a:buClr>
                <a:srgbClr val="1F4E79"/>
              </a:buClr>
              <a:buFont typeface="Wingdings" panose="05000000000000000000" pitchFamily="2" charset="2"/>
              <a:buChar char="§"/>
            </a:pPr>
            <a:endParaRPr lang="en-US" b="0" dirty="0"/>
          </a:p>
          <a:p>
            <a:pPr marL="285750" indent="-285750">
              <a:buClr>
                <a:srgbClr val="1F4E79"/>
              </a:buClr>
              <a:buFont typeface="Wingdings" panose="05000000000000000000" pitchFamily="2" charset="2"/>
              <a:buChar char="§"/>
            </a:pPr>
            <a:endParaRPr lang="en-US" b="0" dirty="0"/>
          </a:p>
        </p:txBody>
      </p:sp>
      <p:sp>
        <p:nvSpPr>
          <p:cNvPr id="11" name="Textplatzhalter 1">
            <a:extLst>
              <a:ext uri="{FF2B5EF4-FFF2-40B4-BE49-F238E27FC236}">
                <a16:creationId xmlns:a16="http://schemas.microsoft.com/office/drawing/2014/main" id="{FBCD6ED4-2490-ADAC-20A1-08757AE91548}"/>
              </a:ext>
            </a:extLst>
          </p:cNvPr>
          <p:cNvSpPr txBox="1">
            <a:spLocks/>
          </p:cNvSpPr>
          <p:nvPr/>
        </p:nvSpPr>
        <p:spPr>
          <a:xfrm>
            <a:off x="6383385" y="1664804"/>
            <a:ext cx="5113230" cy="3024000"/>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a:spcAft>
                <a:spcPts val="600"/>
              </a:spcAft>
              <a:buClr>
                <a:srgbClr val="1F4E79"/>
              </a:buClr>
              <a:buFont typeface="Wingdings" panose="05000000000000000000" pitchFamily="2" charset="2"/>
              <a:buChar char="§"/>
            </a:pPr>
            <a:r>
              <a:rPr lang="en-US" b="0" dirty="0"/>
              <a:t>Upstream stakeholders</a:t>
            </a:r>
          </a:p>
          <a:p>
            <a:pPr marL="800100" lvl="1" indent="-342900">
              <a:lnSpc>
                <a:spcPct val="100000"/>
              </a:lnSpc>
              <a:spcBef>
                <a:spcPts val="0"/>
              </a:spcBef>
              <a:spcAft>
                <a:spcPts val="0"/>
              </a:spcAft>
              <a:buFont typeface="Symbol" panose="05050102010706020507" pitchFamily="18" charset="2"/>
              <a:buChar char="-"/>
            </a:pPr>
            <a:r>
              <a:rPr lang="en-US" dirty="0"/>
              <a:t>Tier 1 suppliers</a:t>
            </a:r>
            <a:endParaRPr lang="en-US" b="0" dirty="0"/>
          </a:p>
          <a:p>
            <a:pPr marL="285750" indent="-285750">
              <a:spcAft>
                <a:spcPts val="600"/>
              </a:spcAft>
              <a:buClr>
                <a:srgbClr val="1F4E79"/>
              </a:buClr>
              <a:buFont typeface="Wingdings" panose="05000000000000000000" pitchFamily="2" charset="2"/>
              <a:buChar char="§"/>
            </a:pPr>
            <a:endParaRPr lang="en-US" b="0" dirty="0"/>
          </a:p>
          <a:p>
            <a:pPr marL="285750" indent="-285750">
              <a:spcAft>
                <a:spcPts val="600"/>
              </a:spcAft>
              <a:buClr>
                <a:srgbClr val="1F4E79"/>
              </a:buClr>
              <a:buFont typeface="Wingdings" panose="05000000000000000000" pitchFamily="2" charset="2"/>
              <a:buChar char="§"/>
            </a:pPr>
            <a:r>
              <a:rPr lang="en-US" b="0" dirty="0"/>
              <a:t>Internal stakeholders</a:t>
            </a:r>
          </a:p>
          <a:p>
            <a:pPr marL="800100" lvl="1" indent="-342900">
              <a:lnSpc>
                <a:spcPct val="100000"/>
              </a:lnSpc>
              <a:spcBef>
                <a:spcPts val="0"/>
              </a:spcBef>
              <a:spcAft>
                <a:spcPts val="0"/>
              </a:spcAft>
              <a:buFont typeface="Symbol" panose="05050102010706020507" pitchFamily="18" charset="2"/>
              <a:buChar char="-"/>
            </a:pPr>
            <a:r>
              <a:rPr lang="en-US" dirty="0"/>
              <a:t>Shareholders and investors</a:t>
            </a:r>
          </a:p>
          <a:p>
            <a:pPr marL="800100" lvl="1" indent="-342900">
              <a:lnSpc>
                <a:spcPct val="100000"/>
              </a:lnSpc>
              <a:spcBef>
                <a:spcPts val="0"/>
              </a:spcBef>
              <a:spcAft>
                <a:spcPts val="0"/>
              </a:spcAft>
              <a:buFont typeface="Symbol" panose="05050102010706020507" pitchFamily="18" charset="2"/>
              <a:buChar char="-"/>
            </a:pPr>
            <a:r>
              <a:rPr lang="en-US" dirty="0"/>
              <a:t>Board of directors and top management</a:t>
            </a:r>
            <a:endParaRPr lang="en-US" b="0" dirty="0"/>
          </a:p>
          <a:p>
            <a:pPr marL="800100" lvl="1" indent="-342900">
              <a:lnSpc>
                <a:spcPct val="100000"/>
              </a:lnSpc>
              <a:spcBef>
                <a:spcPts val="0"/>
              </a:spcBef>
              <a:spcAft>
                <a:spcPts val="0"/>
              </a:spcAft>
              <a:buFont typeface="Symbol" panose="05050102010706020507" pitchFamily="18" charset="2"/>
              <a:buChar char="-"/>
            </a:pPr>
            <a:endParaRPr lang="en-US" dirty="0"/>
          </a:p>
          <a:p>
            <a:pPr marL="285750" indent="-285750">
              <a:spcAft>
                <a:spcPts val="600"/>
              </a:spcAft>
              <a:buClr>
                <a:srgbClr val="1F4E79"/>
              </a:buClr>
              <a:buFont typeface="Wingdings" panose="05000000000000000000" pitchFamily="2" charset="2"/>
              <a:buChar char="§"/>
            </a:pPr>
            <a:r>
              <a:rPr lang="en-US" b="0" dirty="0"/>
              <a:t>Downstream stakeholders</a:t>
            </a:r>
          </a:p>
          <a:p>
            <a:pPr marL="800100" lvl="1" indent="-342900">
              <a:lnSpc>
                <a:spcPct val="100000"/>
              </a:lnSpc>
              <a:spcBef>
                <a:spcPts val="0"/>
              </a:spcBef>
              <a:spcAft>
                <a:spcPts val="0"/>
              </a:spcAft>
              <a:buFont typeface="Symbol" panose="05050102010706020507" pitchFamily="18" charset="2"/>
              <a:buChar char="-"/>
            </a:pPr>
            <a:r>
              <a:rPr lang="en-US" b="0" dirty="0"/>
              <a:t>End customers</a:t>
            </a:r>
          </a:p>
          <a:p>
            <a:pPr marL="800100" lvl="1" indent="-342900">
              <a:lnSpc>
                <a:spcPct val="100000"/>
              </a:lnSpc>
              <a:spcBef>
                <a:spcPts val="0"/>
              </a:spcBef>
              <a:spcAft>
                <a:spcPts val="0"/>
              </a:spcAft>
              <a:buFont typeface="Symbol" panose="05050102010706020507" pitchFamily="18" charset="2"/>
              <a:buChar char="-"/>
            </a:pPr>
            <a:r>
              <a:rPr lang="en-US" dirty="0"/>
              <a:t>Customer organizations</a:t>
            </a:r>
            <a:endParaRPr lang="en-US" b="0" dirty="0"/>
          </a:p>
          <a:p>
            <a:pPr marL="800100" lvl="1" indent="-342900">
              <a:lnSpc>
                <a:spcPct val="100000"/>
              </a:lnSpc>
              <a:spcBef>
                <a:spcPts val="0"/>
              </a:spcBef>
              <a:spcAft>
                <a:spcPts val="0"/>
              </a:spcAft>
              <a:buFont typeface="Symbol" panose="05050102010706020507" pitchFamily="18" charset="2"/>
              <a:buChar char="-"/>
            </a:pPr>
            <a:endParaRPr lang="en-US" b="0" dirty="0"/>
          </a:p>
          <a:p>
            <a:pPr marL="285750" indent="-285750">
              <a:buClr>
                <a:srgbClr val="1F4E79"/>
              </a:buClr>
              <a:buFont typeface="Wingdings" panose="05000000000000000000" pitchFamily="2" charset="2"/>
              <a:buChar char="§"/>
            </a:pPr>
            <a:endParaRPr lang="en-US" b="0" dirty="0"/>
          </a:p>
          <a:p>
            <a:pPr marL="285750" indent="-285750">
              <a:buClr>
                <a:srgbClr val="1F4E79"/>
              </a:buClr>
              <a:buFont typeface="Wingdings" panose="05000000000000000000" pitchFamily="2" charset="2"/>
              <a:buChar char="§"/>
            </a:pPr>
            <a:endParaRPr lang="en-US" b="0" dirty="0"/>
          </a:p>
        </p:txBody>
      </p:sp>
    </p:spTree>
    <p:extLst>
      <p:ext uri="{BB962C8B-B14F-4D97-AF65-F5344CB8AC3E}">
        <p14:creationId xmlns:p14="http://schemas.microsoft.com/office/powerpoint/2010/main" val="525226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23F607-2BE7-09B0-A52B-5FC668A341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7" name="Object 6" hidden="1">
                        <a:extLst>
                          <a:ext uri="{FF2B5EF4-FFF2-40B4-BE49-F238E27FC236}">
                            <a16:creationId xmlns:a16="http://schemas.microsoft.com/office/drawing/2014/main" id="{3423F607-2BE7-09B0-A52B-5FC668A341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560C4A9-DBBE-E6FB-8A4B-865A1D0ACC54}"/>
              </a:ext>
            </a:extLst>
          </p:cNvPr>
          <p:cNvSpPr>
            <a:spLocks noGrp="1"/>
          </p:cNvSpPr>
          <p:nvPr>
            <p:ph type="body" sz="quarter" idx="11"/>
          </p:nvPr>
        </p:nvSpPr>
        <p:spPr/>
        <p:txBody>
          <a:bodyPr/>
          <a:lstStyle/>
          <a:p>
            <a:r>
              <a:rPr lang="de-CH" dirty="0"/>
              <a:t>Gap </a:t>
            </a:r>
            <a:r>
              <a:rPr lang="de-CH" dirty="0" err="1"/>
              <a:t>Analyzation</a:t>
            </a:r>
            <a:endParaRPr lang="en-US" dirty="0"/>
          </a:p>
        </p:txBody>
      </p:sp>
      <p:sp>
        <p:nvSpPr>
          <p:cNvPr id="5" name="Title 4">
            <a:extLst>
              <a:ext uri="{FF2B5EF4-FFF2-40B4-BE49-F238E27FC236}">
                <a16:creationId xmlns:a16="http://schemas.microsoft.com/office/drawing/2014/main" id="{E1F6510A-6FDB-02BE-F576-F325A990C55E}"/>
              </a:ext>
            </a:extLst>
          </p:cNvPr>
          <p:cNvSpPr>
            <a:spLocks noGrp="1"/>
          </p:cNvSpPr>
          <p:nvPr>
            <p:ph type="title"/>
          </p:nvPr>
        </p:nvSpPr>
        <p:spPr>
          <a:ln>
            <a:noFill/>
          </a:ln>
        </p:spPr>
        <p:txBody>
          <a:bodyPr vert="horz"/>
          <a:lstStyle/>
          <a:p>
            <a:pPr defTabSz="270000" eaLnBrk="1" hangingPunct="1">
              <a:spcAft>
                <a:spcPts val="1000"/>
              </a:spcAft>
              <a:buClr>
                <a:srgbClr val="1F4E79"/>
              </a:buClr>
              <a:tabLst>
                <a:tab pos="5544000" algn="r"/>
              </a:tabLst>
            </a:pPr>
            <a:r>
              <a:rPr lang="en-US" kern="0" dirty="0"/>
              <a:t>Task: Gather Detailed Requirements from Key Stakeholders</a:t>
            </a:r>
          </a:p>
        </p:txBody>
      </p:sp>
      <p:sp>
        <p:nvSpPr>
          <p:cNvPr id="2" name="Textplatzhalter 1">
            <a:extLst>
              <a:ext uri="{FF2B5EF4-FFF2-40B4-BE49-F238E27FC236}">
                <a16:creationId xmlns:a16="http://schemas.microsoft.com/office/drawing/2014/main" id="{46CB4FA6-00F3-CC9E-A111-017E1B6DFB5C}"/>
              </a:ext>
            </a:extLst>
          </p:cNvPr>
          <p:cNvSpPr txBox="1">
            <a:spLocks/>
          </p:cNvSpPr>
          <p:nvPr/>
        </p:nvSpPr>
        <p:spPr>
          <a:xfrm>
            <a:off x="4368000" y="1557000"/>
            <a:ext cx="7488000" cy="4729262"/>
          </a:xfrm>
          <a:prstGeom prst="rect">
            <a:avLst/>
          </a:prstGeom>
        </p:spPr>
        <p:txBody>
          <a:bodyPr/>
          <a:lst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Collect more specific requirements from the most important stakeholders you identified earlier. This is important because our general requirements per stakeholder give a starting point, but your specific stakeholder or use case may have unique needs. Please note that this might require significant effort.</a:t>
            </a:r>
          </a:p>
          <a:p>
            <a:pPr marL="285750" indent="-285750" defTabSz="270000" eaLnBrk="1" hangingPunct="1">
              <a:spcAft>
                <a:spcPts val="600"/>
              </a:spcAft>
              <a:buClr>
                <a:srgbClr val="1F4E79"/>
              </a:buClr>
              <a:buFont typeface="Wingdings" panose="05000000000000000000" pitchFamily="2" charset="2"/>
              <a:buChar char="§"/>
              <a:tabLst>
                <a:tab pos="5544000" algn="r"/>
              </a:tabLst>
            </a:pPr>
            <a:r>
              <a:rPr lang="en-US" kern="0" dirty="0"/>
              <a:t>Research activities may include:</a:t>
            </a:r>
          </a:p>
          <a:p>
            <a:pPr marL="800100" lvl="1" indent="-342900">
              <a:spcBef>
                <a:spcPts val="0"/>
              </a:spcBef>
              <a:buFont typeface="Symbol" panose="05050102010706020507" pitchFamily="18" charset="2"/>
              <a:buChar char="-"/>
            </a:pPr>
            <a:r>
              <a:rPr lang="en-US" kern="0" dirty="0"/>
              <a:t>Conducting surveys with Tier-1 suppliers</a:t>
            </a:r>
          </a:p>
          <a:p>
            <a:pPr marL="800100" lvl="1" indent="-342900">
              <a:spcBef>
                <a:spcPts val="0"/>
              </a:spcBef>
              <a:buFont typeface="Symbol" panose="05050102010706020507" pitchFamily="18" charset="2"/>
              <a:buChar char="-"/>
            </a:pPr>
            <a:r>
              <a:rPr lang="en-US" kern="0" dirty="0"/>
              <a:t>Gathering feedback from customers or end-users</a:t>
            </a:r>
          </a:p>
          <a:p>
            <a:pPr marL="800100" lvl="1" indent="-342900">
              <a:spcBef>
                <a:spcPts val="0"/>
              </a:spcBef>
              <a:buFont typeface="Symbol" panose="05050102010706020507" pitchFamily="18" charset="2"/>
              <a:buChar char="-"/>
            </a:pPr>
            <a:r>
              <a:rPr lang="en-US" kern="0" dirty="0"/>
              <a:t>Reviewing laws in countries where you operate</a:t>
            </a:r>
          </a:p>
          <a:p>
            <a:pPr marL="800100" lvl="1" indent="-342900">
              <a:spcBef>
                <a:spcPts val="0"/>
              </a:spcBef>
              <a:buFont typeface="Symbol" panose="05050102010706020507" pitchFamily="18" charset="2"/>
              <a:buChar char="-"/>
            </a:pPr>
            <a:r>
              <a:rPr lang="en-US" kern="0" dirty="0"/>
              <a:t>Interviewing your Board of Directors or Shareholders</a:t>
            </a:r>
          </a:p>
          <a:p>
            <a:pPr marL="800100" lvl="1" indent="-342900">
              <a:spcBef>
                <a:spcPts val="0"/>
              </a:spcBef>
              <a:buFont typeface="Symbol" panose="05050102010706020507" pitchFamily="18" charset="2"/>
              <a:buChar char="-"/>
            </a:pPr>
            <a:r>
              <a:rPr lang="en-US" kern="0" dirty="0"/>
              <a:t>Researching important NGOs relevant to your use case</a:t>
            </a:r>
          </a:p>
          <a:p>
            <a:pPr marL="285750" indent="-285750" defTabSz="270000" eaLnBrk="1" hangingPunct="1">
              <a:spcBef>
                <a:spcPts val="1000"/>
              </a:spcBef>
              <a:spcAft>
                <a:spcPts val="1000"/>
              </a:spcAft>
              <a:buClr>
                <a:srgbClr val="1F4E79"/>
              </a:buClr>
              <a:buFont typeface="Wingdings" panose="05000000000000000000" pitchFamily="2" charset="2"/>
              <a:buChar char="§"/>
              <a:tabLst>
                <a:tab pos="5544000" algn="r"/>
              </a:tabLst>
            </a:pPr>
            <a:r>
              <a:rPr lang="en-US" kern="0" dirty="0"/>
              <a:t>The next slide suggests approaches to help you identify these requirements. Feel free to use the templates provided in Chapter 3, including a general survey and interview questionnaire.</a:t>
            </a:r>
          </a:p>
          <a:p>
            <a:pPr marL="457200" lvl="1" indent="0">
              <a:spcBef>
                <a:spcPts val="0"/>
              </a:spcBef>
              <a:buNone/>
            </a:pPr>
            <a:endParaRPr lang="en-US" kern="0" dirty="0"/>
          </a:p>
        </p:txBody>
      </p:sp>
      <p:pic>
        <p:nvPicPr>
          <p:cNvPr id="3" name="Graphic 31" descr="Customer review with solid fill">
            <a:extLst>
              <a:ext uri="{FF2B5EF4-FFF2-40B4-BE49-F238E27FC236}">
                <a16:creationId xmlns:a16="http://schemas.microsoft.com/office/drawing/2014/main" id="{CA1C3763-3498-84E2-CF76-660EC23EEE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00" y="1868872"/>
            <a:ext cx="3475519" cy="3475519"/>
          </a:xfrm>
          <a:prstGeom prst="rect">
            <a:avLst/>
          </a:prstGeom>
        </p:spPr>
      </p:pic>
      <p:pic>
        <p:nvPicPr>
          <p:cNvPr id="8" name="Grafik 7">
            <a:extLst>
              <a:ext uri="{FF2B5EF4-FFF2-40B4-BE49-F238E27FC236}">
                <a16:creationId xmlns:a16="http://schemas.microsoft.com/office/drawing/2014/main" id="{2F56E96E-68CA-086A-4FAE-22957B6CA990}"/>
              </a:ext>
            </a:extLst>
          </p:cNvPr>
          <p:cNvPicPr>
            <a:picLocks noChangeAspect="1"/>
          </p:cNvPicPr>
          <p:nvPr/>
        </p:nvPicPr>
        <p:blipFill>
          <a:blip r:embed="rId8"/>
          <a:stretch>
            <a:fillRect/>
          </a:stretch>
        </p:blipFill>
        <p:spPr>
          <a:xfrm>
            <a:off x="4907868" y="5229200"/>
            <a:ext cx="5947737" cy="1200850"/>
          </a:xfrm>
          <a:prstGeom prst="rect">
            <a:avLst/>
          </a:prstGeom>
        </p:spPr>
      </p:pic>
    </p:spTree>
    <p:extLst>
      <p:ext uri="{BB962C8B-B14F-4D97-AF65-F5344CB8AC3E}">
        <p14:creationId xmlns:p14="http://schemas.microsoft.com/office/powerpoint/2010/main" val="2477407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D48FE00-5328-6B8E-5AAF-0B17B4493F0A}"/>
              </a:ext>
            </a:extLst>
          </p:cNvPr>
          <p:cNvSpPr>
            <a:spLocks noGrp="1"/>
          </p:cNvSpPr>
          <p:nvPr>
            <p:ph type="body" sz="quarter" idx="12"/>
          </p:nvPr>
        </p:nvSpPr>
        <p:spPr>
          <a:xfrm>
            <a:off x="551382" y="1556792"/>
            <a:ext cx="11160001" cy="4284476"/>
          </a:xfrm>
        </p:spPr>
        <p:txBody>
          <a:bodyPr/>
          <a:lstStyle/>
          <a:p>
            <a:pPr marL="285750" indent="-285750">
              <a:spcAft>
                <a:spcPts val="600"/>
              </a:spcAft>
              <a:buClr>
                <a:srgbClr val="1F4E79"/>
              </a:buClr>
              <a:buFont typeface="Wingdings" panose="05000000000000000000" pitchFamily="2" charset="2"/>
              <a:buChar char="§"/>
            </a:pPr>
            <a:r>
              <a:rPr lang="en-US" sz="1600" b="0" dirty="0"/>
              <a:t>Conduct surveys, questionnaires, and interviews</a:t>
            </a:r>
          </a:p>
          <a:p>
            <a:pPr marL="800100" lvl="1" indent="-342900">
              <a:spcBef>
                <a:spcPts val="0"/>
              </a:spcBef>
              <a:spcAft>
                <a:spcPts val="0"/>
              </a:spcAft>
              <a:buFont typeface="Symbol" panose="05050102010706020507" pitchFamily="18" charset="2"/>
              <a:buChar char="-"/>
            </a:pPr>
            <a:r>
              <a:rPr lang="de-CH" sz="1600" dirty="0">
                <a:ea typeface="+mn-ea"/>
                <a:cs typeface="+mn-cs"/>
              </a:rPr>
              <a:t>E</a:t>
            </a:r>
            <a:r>
              <a:rPr lang="en-US" sz="1600" dirty="0" err="1">
                <a:ea typeface="+mn-ea"/>
                <a:cs typeface="+mn-cs"/>
              </a:rPr>
              <a:t>fficiently</a:t>
            </a:r>
            <a:r>
              <a:rPr lang="en-US" sz="1600" dirty="0">
                <a:ea typeface="+mn-ea"/>
                <a:cs typeface="+mn-cs"/>
              </a:rPr>
              <a:t> collect standardized information from a large </a:t>
            </a:r>
            <a:r>
              <a:rPr lang="de-CH" sz="1600" dirty="0">
                <a:ea typeface="+mn-ea"/>
                <a:cs typeface="+mn-cs"/>
              </a:rPr>
              <a:t>supplier </a:t>
            </a:r>
            <a:r>
              <a:rPr lang="de-CH" sz="1600" dirty="0" err="1">
                <a:ea typeface="+mn-ea"/>
                <a:cs typeface="+mn-cs"/>
              </a:rPr>
              <a:t>group</a:t>
            </a:r>
            <a:r>
              <a:rPr lang="de-CH" sz="1600" dirty="0">
                <a:ea typeface="+mn-ea"/>
                <a:cs typeface="+mn-cs"/>
              </a:rPr>
              <a:t> and g</a:t>
            </a:r>
            <a:r>
              <a:rPr lang="en-US" sz="1600" dirty="0" err="1">
                <a:ea typeface="+mn-ea"/>
                <a:cs typeface="+mn-cs"/>
              </a:rPr>
              <a:t>ain</a:t>
            </a:r>
            <a:r>
              <a:rPr lang="en-US" sz="1600" dirty="0">
                <a:ea typeface="+mn-ea"/>
                <a:cs typeface="+mn-cs"/>
              </a:rPr>
              <a:t> deeper insights into their challenges and requirements.</a:t>
            </a:r>
          </a:p>
          <a:p>
            <a:pPr marL="800100" lvl="1" indent="-342900">
              <a:spcBef>
                <a:spcPts val="0"/>
              </a:spcBef>
              <a:spcAft>
                <a:spcPts val="0"/>
              </a:spcAft>
              <a:buFont typeface="Symbol" panose="05050102010706020507" pitchFamily="18" charset="2"/>
              <a:buChar char="-"/>
            </a:pPr>
            <a:r>
              <a:rPr lang="en-US" sz="1600" dirty="0"/>
              <a:t>Conduct one-on-one interviews with key suppliers or key customers. Focus on understanding their production processes, innovation capabilities, and supply chain challenges and how you might support them.</a:t>
            </a:r>
          </a:p>
          <a:p>
            <a:pPr marL="800100" lvl="1" indent="-342900">
              <a:spcBef>
                <a:spcPts val="0"/>
              </a:spcBef>
              <a:spcAft>
                <a:spcPts val="0"/>
              </a:spcAft>
              <a:buFont typeface="Symbol" panose="05050102010706020507" pitchFamily="18" charset="2"/>
              <a:buChar char="-"/>
            </a:pPr>
            <a:r>
              <a:rPr lang="de-CH" sz="1600" b="0" dirty="0"/>
              <a:t>Google Forms </a:t>
            </a:r>
            <a:r>
              <a:rPr lang="de-CH" sz="1600" b="0" dirty="0" err="1"/>
              <a:t>is</a:t>
            </a:r>
            <a:r>
              <a:rPr lang="de-CH" sz="1600" b="0" dirty="0"/>
              <a:t> a </a:t>
            </a:r>
            <a:r>
              <a:rPr lang="de-CH" sz="1600" b="0" dirty="0" err="1"/>
              <a:t>suitable</a:t>
            </a:r>
            <a:r>
              <a:rPr lang="de-CH" sz="1600" b="0" dirty="0"/>
              <a:t> </a:t>
            </a:r>
            <a:r>
              <a:rPr lang="de-CH" sz="1600" b="0" dirty="0" err="1"/>
              <a:t>tool</a:t>
            </a:r>
            <a:r>
              <a:rPr lang="de-CH" sz="1600" b="0" dirty="0"/>
              <a:t> </a:t>
            </a:r>
            <a:r>
              <a:rPr lang="de-CH" sz="1600" b="0" dirty="0" err="1"/>
              <a:t>for</a:t>
            </a:r>
            <a:r>
              <a:rPr lang="de-CH" sz="1600" b="0" dirty="0"/>
              <a:t> online </a:t>
            </a:r>
            <a:r>
              <a:rPr lang="de-CH" sz="1600" b="0" dirty="0" err="1"/>
              <a:t>surveys</a:t>
            </a:r>
            <a:r>
              <a:rPr lang="de-CH" sz="1600" b="0" dirty="0"/>
              <a:t>.</a:t>
            </a:r>
          </a:p>
          <a:p>
            <a:pPr marL="800100" lvl="1" indent="-342900">
              <a:spcBef>
                <a:spcPts val="0"/>
              </a:spcBef>
              <a:spcAft>
                <a:spcPts val="0"/>
              </a:spcAft>
              <a:buFont typeface="Symbol" panose="05050102010706020507" pitchFamily="18" charset="2"/>
              <a:buChar char="-"/>
            </a:pPr>
            <a:r>
              <a:rPr lang="de-CH" sz="1600" b="0" dirty="0"/>
              <a:t>Check </a:t>
            </a:r>
            <a:r>
              <a:rPr lang="de-CH" sz="1600" b="0" dirty="0" err="1"/>
              <a:t>our</a:t>
            </a:r>
            <a:r>
              <a:rPr lang="de-CH" sz="1600" b="0" dirty="0"/>
              <a:t> </a:t>
            </a:r>
            <a:r>
              <a:rPr lang="de-CH" sz="1600" b="0" dirty="0" err="1"/>
              <a:t>template</a:t>
            </a:r>
            <a:r>
              <a:rPr lang="de-CH" sz="1600" b="0" dirty="0"/>
              <a:t> </a:t>
            </a:r>
            <a:r>
              <a:rPr lang="de-CH" sz="1600" b="0" dirty="0" err="1"/>
              <a:t>surveys</a:t>
            </a:r>
            <a:r>
              <a:rPr lang="de-CH" sz="1600" b="0" dirty="0"/>
              <a:t> </a:t>
            </a:r>
            <a:r>
              <a:rPr lang="de-CH" sz="1600" b="0" dirty="0" err="1"/>
              <a:t>for</a:t>
            </a:r>
            <a:r>
              <a:rPr lang="de-CH" sz="1600" b="0" dirty="0"/>
              <a:t> </a:t>
            </a:r>
            <a:r>
              <a:rPr lang="de-CH" sz="1600" b="0" dirty="0" err="1"/>
              <a:t>the</a:t>
            </a:r>
            <a:r>
              <a:rPr lang="de-CH" sz="1600" b="0" dirty="0"/>
              <a:t> </a:t>
            </a:r>
            <a:r>
              <a:rPr lang="de-CH" sz="1600" b="0" dirty="0" err="1"/>
              <a:t>upstream</a:t>
            </a:r>
            <a:r>
              <a:rPr lang="de-CH" sz="1600" b="0" dirty="0"/>
              <a:t>, internal, and </a:t>
            </a:r>
            <a:r>
              <a:rPr lang="de-CH" sz="1600" b="0" dirty="0" err="1"/>
              <a:t>downstream</a:t>
            </a:r>
            <a:r>
              <a:rPr lang="de-CH" sz="1600" b="0" dirty="0"/>
              <a:t> </a:t>
            </a:r>
            <a:r>
              <a:rPr lang="de-CH" sz="1600" b="0" dirty="0" err="1"/>
              <a:t>stakeholders</a:t>
            </a:r>
            <a:r>
              <a:rPr lang="de-CH" sz="1600" b="0" dirty="0"/>
              <a:t>.</a:t>
            </a:r>
            <a:endParaRPr lang="en-US" sz="1600" b="0" dirty="0"/>
          </a:p>
          <a:p>
            <a:pPr marL="800100" lvl="1" indent="-342900">
              <a:spcBef>
                <a:spcPts val="0"/>
              </a:spcBef>
              <a:spcAft>
                <a:spcPts val="0"/>
              </a:spcAft>
              <a:buFont typeface="Symbol" panose="05050102010706020507" pitchFamily="18" charset="2"/>
              <a:buChar char="-"/>
            </a:pPr>
            <a:endParaRPr lang="de-CH" sz="1600" b="0" dirty="0"/>
          </a:p>
          <a:p>
            <a:pPr marL="285750" indent="-285750">
              <a:spcAft>
                <a:spcPts val="600"/>
              </a:spcAft>
              <a:buClr>
                <a:srgbClr val="1F4E79"/>
              </a:buClr>
              <a:buFont typeface="Wingdings" panose="05000000000000000000" pitchFamily="2" charset="2"/>
              <a:buChar char="§"/>
            </a:pPr>
            <a:r>
              <a:rPr lang="en-US" sz="1600" b="0" dirty="0"/>
              <a:t>Additional approaches to gather downstream stakeholder requirements</a:t>
            </a:r>
          </a:p>
          <a:p>
            <a:pPr marL="800100" lvl="1" indent="-342900">
              <a:spcBef>
                <a:spcPts val="0"/>
              </a:spcBef>
              <a:spcAft>
                <a:spcPts val="0"/>
              </a:spcAft>
              <a:buFont typeface="Symbol" panose="05050102010706020507" pitchFamily="18" charset="2"/>
              <a:buChar char="-"/>
            </a:pPr>
            <a:r>
              <a:rPr lang="de-CH" sz="1600" dirty="0">
                <a:ea typeface="+mn-ea"/>
                <a:cs typeface="+mn-cs"/>
              </a:rPr>
              <a:t>Gather </a:t>
            </a:r>
            <a:r>
              <a:rPr lang="de-CH" sz="1600" dirty="0" err="1">
                <a:ea typeface="+mn-ea"/>
                <a:cs typeface="+mn-cs"/>
              </a:rPr>
              <a:t>proprietary</a:t>
            </a:r>
            <a:r>
              <a:rPr lang="de-CH" sz="1600" dirty="0">
                <a:ea typeface="+mn-ea"/>
                <a:cs typeface="+mn-cs"/>
              </a:rPr>
              <a:t> </a:t>
            </a:r>
            <a:r>
              <a:rPr lang="de-CH" sz="1600" dirty="0" err="1">
                <a:ea typeface="+mn-ea"/>
                <a:cs typeface="+mn-cs"/>
              </a:rPr>
              <a:t>data</a:t>
            </a:r>
            <a:r>
              <a:rPr lang="de-CH" sz="1600" dirty="0">
                <a:ea typeface="+mn-ea"/>
                <a:cs typeface="+mn-cs"/>
              </a:rPr>
              <a:t>: Review </a:t>
            </a:r>
            <a:r>
              <a:rPr lang="de-CH" sz="1600" dirty="0" err="1">
                <a:ea typeface="+mn-ea"/>
                <a:cs typeface="+mn-cs"/>
              </a:rPr>
              <a:t>customer</a:t>
            </a:r>
            <a:r>
              <a:rPr lang="de-CH" sz="1600" dirty="0">
                <a:ea typeface="+mn-ea"/>
                <a:cs typeface="+mn-cs"/>
              </a:rPr>
              <a:t> </a:t>
            </a:r>
            <a:r>
              <a:rPr lang="de-CH" sz="1600" dirty="0" err="1">
                <a:ea typeface="+mn-ea"/>
                <a:cs typeface="+mn-cs"/>
              </a:rPr>
              <a:t>surveys</a:t>
            </a:r>
            <a:r>
              <a:rPr lang="de-CH" sz="1600" dirty="0">
                <a:ea typeface="+mn-ea"/>
                <a:cs typeface="+mn-cs"/>
              </a:rPr>
              <a:t>, </a:t>
            </a:r>
            <a:r>
              <a:rPr lang="de-CH" sz="1600" dirty="0" err="1">
                <a:ea typeface="+mn-ea"/>
                <a:cs typeface="+mn-cs"/>
              </a:rPr>
              <a:t>suggest</a:t>
            </a:r>
            <a:r>
              <a:rPr lang="de-CH" sz="1600" dirty="0">
                <a:ea typeface="+mn-ea"/>
                <a:cs typeface="+mn-cs"/>
              </a:rPr>
              <a:t> </a:t>
            </a:r>
            <a:r>
              <a:rPr lang="de-CH" sz="1600" dirty="0" err="1">
                <a:ea typeface="+mn-ea"/>
                <a:cs typeface="+mn-cs"/>
              </a:rPr>
              <a:t>data</a:t>
            </a:r>
            <a:r>
              <a:rPr lang="de-CH" sz="1600" dirty="0">
                <a:ea typeface="+mn-ea"/>
                <a:cs typeface="+mn-cs"/>
              </a:rPr>
              <a:t> </a:t>
            </a:r>
            <a:r>
              <a:rPr lang="de-CH" sz="1600" dirty="0" err="1">
                <a:ea typeface="+mn-ea"/>
                <a:cs typeface="+mn-cs"/>
              </a:rPr>
              <a:t>collection</a:t>
            </a:r>
            <a:r>
              <a:rPr lang="de-CH" sz="1600" dirty="0">
                <a:ea typeface="+mn-ea"/>
                <a:cs typeface="+mn-cs"/>
              </a:rPr>
              <a:t> </a:t>
            </a:r>
            <a:r>
              <a:rPr lang="de-CH" sz="1600" dirty="0" err="1">
                <a:ea typeface="+mn-ea"/>
                <a:cs typeface="+mn-cs"/>
              </a:rPr>
              <a:t>improvements</a:t>
            </a:r>
            <a:r>
              <a:rPr lang="de-CH" sz="1600" dirty="0">
                <a:ea typeface="+mn-ea"/>
                <a:cs typeface="+mn-cs"/>
              </a:rPr>
              <a:t> (</a:t>
            </a:r>
            <a:r>
              <a:rPr lang="de-CH" sz="1600" dirty="0" err="1">
                <a:ea typeface="+mn-ea"/>
                <a:cs typeface="+mn-cs"/>
              </a:rPr>
              <a:t>include</a:t>
            </a:r>
            <a:r>
              <a:rPr lang="de-CH" sz="1600" dirty="0">
                <a:ea typeface="+mn-ea"/>
                <a:cs typeface="+mn-cs"/>
              </a:rPr>
              <a:t> all </a:t>
            </a:r>
            <a:r>
              <a:rPr lang="de-CH" sz="1600" dirty="0" err="1">
                <a:ea typeface="+mn-ea"/>
                <a:cs typeface="+mn-cs"/>
              </a:rPr>
              <a:t>dimensions</a:t>
            </a:r>
            <a:r>
              <a:rPr lang="de-CH" sz="1600" dirty="0">
                <a:ea typeface="+mn-ea"/>
                <a:cs typeface="+mn-cs"/>
              </a:rPr>
              <a:t>, </a:t>
            </a:r>
            <a:r>
              <a:rPr lang="de-CH" sz="1600" dirty="0" err="1">
                <a:ea typeface="+mn-ea"/>
                <a:cs typeface="+mn-cs"/>
              </a:rPr>
              <a:t>provide</a:t>
            </a:r>
            <a:r>
              <a:rPr lang="de-CH" sz="1600" dirty="0">
                <a:ea typeface="+mn-ea"/>
                <a:cs typeface="+mn-cs"/>
              </a:rPr>
              <a:t> </a:t>
            </a:r>
            <a:r>
              <a:rPr lang="de-CH" sz="1600" dirty="0" err="1">
                <a:ea typeface="+mn-ea"/>
                <a:cs typeface="+mn-cs"/>
              </a:rPr>
              <a:t>clear</a:t>
            </a:r>
            <a:r>
              <a:rPr lang="de-CH" sz="1600" dirty="0">
                <a:ea typeface="+mn-ea"/>
                <a:cs typeface="+mn-cs"/>
              </a:rPr>
              <a:t> KPIs) -&gt; </a:t>
            </a:r>
            <a:r>
              <a:rPr lang="de-CH" sz="1600" dirty="0" err="1">
                <a:ea typeface="+mn-ea"/>
                <a:cs typeface="+mn-cs"/>
              </a:rPr>
              <a:t>Offer</a:t>
            </a:r>
            <a:r>
              <a:rPr lang="de-CH" sz="1600" dirty="0">
                <a:ea typeface="+mn-ea"/>
                <a:cs typeface="+mn-cs"/>
              </a:rPr>
              <a:t> </a:t>
            </a:r>
            <a:r>
              <a:rPr lang="de-CH" sz="1600" dirty="0" err="1">
                <a:ea typeface="+mn-ea"/>
                <a:cs typeface="+mn-cs"/>
              </a:rPr>
              <a:t>template</a:t>
            </a:r>
            <a:r>
              <a:rPr lang="de-CH" sz="1600" dirty="0">
                <a:ea typeface="+mn-ea"/>
                <a:cs typeface="+mn-cs"/>
              </a:rPr>
              <a:t>.</a:t>
            </a:r>
          </a:p>
          <a:p>
            <a:pPr marL="800100" lvl="1" indent="-342900">
              <a:spcBef>
                <a:spcPts val="0"/>
              </a:spcBef>
              <a:spcAft>
                <a:spcPts val="0"/>
              </a:spcAft>
              <a:buFont typeface="Symbol" panose="05050102010706020507" pitchFamily="18" charset="2"/>
              <a:buChar char="-"/>
            </a:pPr>
            <a:r>
              <a:rPr lang="de-CH" sz="1600" dirty="0" err="1">
                <a:ea typeface="+mn-ea"/>
                <a:cs typeface="+mn-cs"/>
              </a:rPr>
              <a:t>Engage</a:t>
            </a:r>
            <a:r>
              <a:rPr lang="de-CH" sz="1600" dirty="0">
                <a:ea typeface="+mn-ea"/>
                <a:cs typeface="+mn-cs"/>
              </a:rPr>
              <a:t> </a:t>
            </a:r>
            <a:r>
              <a:rPr lang="de-CH" sz="1600" dirty="0" err="1">
                <a:ea typeface="+mn-ea"/>
                <a:cs typeface="+mn-cs"/>
              </a:rPr>
              <a:t>directly</a:t>
            </a:r>
            <a:r>
              <a:rPr lang="de-CH" sz="1600" dirty="0">
                <a:ea typeface="+mn-ea"/>
                <a:cs typeface="+mn-cs"/>
              </a:rPr>
              <a:t> on social </a:t>
            </a:r>
            <a:r>
              <a:rPr lang="de-CH" sz="1600" dirty="0" err="1">
                <a:ea typeface="+mn-ea"/>
                <a:cs typeface="+mn-cs"/>
              </a:rPr>
              <a:t>media</a:t>
            </a:r>
            <a:r>
              <a:rPr lang="de-CH" sz="1600" dirty="0">
                <a:ea typeface="+mn-ea"/>
                <a:cs typeface="+mn-cs"/>
              </a:rPr>
              <a:t>.</a:t>
            </a:r>
          </a:p>
          <a:p>
            <a:pPr marL="800100" lvl="1" indent="-342900">
              <a:spcBef>
                <a:spcPts val="0"/>
              </a:spcBef>
              <a:spcAft>
                <a:spcPts val="0"/>
              </a:spcAft>
              <a:buFont typeface="Symbol" panose="05050102010706020507" pitchFamily="18" charset="2"/>
              <a:buChar char="-"/>
            </a:pPr>
            <a:r>
              <a:rPr lang="de-CH" sz="1600" dirty="0">
                <a:ea typeface="+mn-ea"/>
                <a:cs typeface="+mn-cs"/>
              </a:rPr>
              <a:t>Analyze </a:t>
            </a:r>
            <a:r>
              <a:rPr lang="de-CH" sz="1600" dirty="0" err="1">
                <a:ea typeface="+mn-ea"/>
                <a:cs typeface="+mn-cs"/>
              </a:rPr>
              <a:t>feedback</a:t>
            </a:r>
            <a:r>
              <a:rPr lang="de-CH" sz="1600" dirty="0">
                <a:ea typeface="+mn-ea"/>
                <a:cs typeface="+mn-cs"/>
              </a:rPr>
              <a:t> (positive &amp; negative) and </a:t>
            </a:r>
            <a:r>
              <a:rPr lang="de-CH" sz="1600" dirty="0" err="1">
                <a:ea typeface="+mn-ea"/>
                <a:cs typeface="+mn-cs"/>
              </a:rPr>
              <a:t>customer</a:t>
            </a:r>
            <a:r>
              <a:rPr lang="de-CH" sz="1600" dirty="0">
                <a:ea typeface="+mn-ea"/>
                <a:cs typeface="+mn-cs"/>
              </a:rPr>
              <a:t> </a:t>
            </a:r>
            <a:r>
              <a:rPr lang="de-CH" sz="1600" dirty="0" err="1">
                <a:ea typeface="+mn-ea"/>
                <a:cs typeface="+mn-cs"/>
              </a:rPr>
              <a:t>responses</a:t>
            </a:r>
            <a:r>
              <a:rPr lang="de-CH" sz="1600" dirty="0">
                <a:ea typeface="+mn-ea"/>
                <a:cs typeface="+mn-cs"/>
              </a:rPr>
              <a:t>.</a:t>
            </a:r>
          </a:p>
          <a:p>
            <a:pPr marL="800100" lvl="1" indent="-342900">
              <a:spcBef>
                <a:spcPts val="0"/>
              </a:spcBef>
              <a:spcAft>
                <a:spcPts val="0"/>
              </a:spcAft>
              <a:buFont typeface="Symbol" panose="05050102010706020507" pitchFamily="18" charset="2"/>
              <a:buChar char="-"/>
            </a:pPr>
            <a:r>
              <a:rPr lang="de-CH" sz="1600" dirty="0">
                <a:ea typeface="+mn-ea"/>
                <a:cs typeface="+mn-cs"/>
              </a:rPr>
              <a:t>Monitor online </a:t>
            </a:r>
            <a:r>
              <a:rPr lang="de-CH" sz="1600" dirty="0" err="1">
                <a:ea typeface="+mn-ea"/>
                <a:cs typeface="+mn-cs"/>
              </a:rPr>
              <a:t>customer</a:t>
            </a:r>
            <a:r>
              <a:rPr lang="de-CH" sz="1600" dirty="0">
                <a:ea typeface="+mn-ea"/>
                <a:cs typeface="+mn-cs"/>
              </a:rPr>
              <a:t> </a:t>
            </a:r>
            <a:r>
              <a:rPr lang="de-CH" sz="1600" dirty="0" err="1">
                <a:ea typeface="+mn-ea"/>
                <a:cs typeface="+mn-cs"/>
              </a:rPr>
              <a:t>feedback</a:t>
            </a:r>
            <a:r>
              <a:rPr lang="de-CH" sz="1600" dirty="0">
                <a:ea typeface="+mn-ea"/>
                <a:cs typeface="+mn-cs"/>
              </a:rPr>
              <a:t>.</a:t>
            </a:r>
          </a:p>
          <a:p>
            <a:pPr marL="800100" lvl="1" indent="-342900">
              <a:spcBef>
                <a:spcPts val="0"/>
              </a:spcBef>
              <a:spcAft>
                <a:spcPts val="0"/>
              </a:spcAft>
              <a:buFont typeface="Symbol" panose="05050102010706020507" pitchFamily="18" charset="2"/>
              <a:buChar char="-"/>
            </a:pPr>
            <a:r>
              <a:rPr lang="de-CH" sz="1600" dirty="0">
                <a:ea typeface="+mn-ea"/>
                <a:cs typeface="+mn-cs"/>
              </a:rPr>
              <a:t>Conduct </a:t>
            </a:r>
            <a:r>
              <a:rPr lang="de-CH" sz="1600" dirty="0" err="1">
                <a:ea typeface="+mn-ea"/>
                <a:cs typeface="+mn-cs"/>
              </a:rPr>
              <a:t>targeted</a:t>
            </a:r>
            <a:r>
              <a:rPr lang="de-CH" sz="1600" dirty="0">
                <a:ea typeface="+mn-ea"/>
                <a:cs typeface="+mn-cs"/>
              </a:rPr>
              <a:t> </a:t>
            </a:r>
            <a:r>
              <a:rPr lang="de-CH" sz="1600" dirty="0" err="1">
                <a:ea typeface="+mn-ea"/>
                <a:cs typeface="+mn-cs"/>
              </a:rPr>
              <a:t>customer</a:t>
            </a:r>
            <a:r>
              <a:rPr lang="de-CH" sz="1600" dirty="0">
                <a:ea typeface="+mn-ea"/>
                <a:cs typeface="+mn-cs"/>
              </a:rPr>
              <a:t> </a:t>
            </a:r>
            <a:r>
              <a:rPr lang="de-CH" sz="1600" dirty="0" err="1">
                <a:ea typeface="+mn-ea"/>
                <a:cs typeface="+mn-cs"/>
              </a:rPr>
              <a:t>interviews</a:t>
            </a:r>
            <a:r>
              <a:rPr lang="de-CH" sz="1600" dirty="0">
                <a:ea typeface="+mn-ea"/>
                <a:cs typeface="+mn-cs"/>
              </a:rPr>
              <a:t>.</a:t>
            </a:r>
          </a:p>
          <a:p>
            <a:pPr marL="800100" lvl="1" indent="-342900">
              <a:spcBef>
                <a:spcPts val="0"/>
              </a:spcBef>
              <a:spcAft>
                <a:spcPts val="0"/>
              </a:spcAft>
              <a:buFont typeface="Symbol" panose="05050102010706020507" pitchFamily="18" charset="2"/>
              <a:buChar char="-"/>
            </a:pPr>
            <a:r>
              <a:rPr lang="de-CH" sz="1600" dirty="0" err="1">
                <a:ea typeface="+mn-ea"/>
                <a:cs typeface="+mn-cs"/>
              </a:rPr>
              <a:t>Utilize</a:t>
            </a:r>
            <a:r>
              <a:rPr lang="de-CH" sz="1600" dirty="0">
                <a:ea typeface="+mn-ea"/>
                <a:cs typeface="+mn-cs"/>
              </a:rPr>
              <a:t> social </a:t>
            </a:r>
            <a:r>
              <a:rPr lang="de-CH" sz="1600" dirty="0" err="1">
                <a:ea typeface="+mn-ea"/>
                <a:cs typeface="+mn-cs"/>
              </a:rPr>
              <a:t>media</a:t>
            </a:r>
            <a:r>
              <a:rPr lang="de-CH" sz="1600" dirty="0">
                <a:ea typeface="+mn-ea"/>
                <a:cs typeface="+mn-cs"/>
              </a:rPr>
              <a:t> </a:t>
            </a:r>
            <a:r>
              <a:rPr lang="de-CH" sz="1600" dirty="0" err="1">
                <a:ea typeface="+mn-ea"/>
                <a:cs typeface="+mn-cs"/>
              </a:rPr>
              <a:t>analytics</a:t>
            </a:r>
            <a:r>
              <a:rPr lang="de-CH" sz="1600" dirty="0">
                <a:ea typeface="+mn-ea"/>
                <a:cs typeface="+mn-cs"/>
              </a:rPr>
              <a:t> </a:t>
            </a:r>
            <a:r>
              <a:rPr lang="de-CH" sz="1600" dirty="0" err="1">
                <a:ea typeface="+mn-ea"/>
                <a:cs typeface="+mn-cs"/>
              </a:rPr>
              <a:t>tools</a:t>
            </a:r>
            <a:r>
              <a:rPr lang="de-CH" sz="1600" dirty="0">
                <a:ea typeface="+mn-ea"/>
                <a:cs typeface="+mn-cs"/>
              </a:rPr>
              <a:t> (e.g., </a:t>
            </a:r>
            <a:r>
              <a:rPr lang="de-CH" sz="1600" dirty="0" err="1">
                <a:ea typeface="+mn-ea"/>
                <a:cs typeface="+mn-cs"/>
              </a:rPr>
              <a:t>Hootsuite</a:t>
            </a:r>
            <a:r>
              <a:rPr lang="de-CH" sz="1600" dirty="0">
                <a:ea typeface="+mn-ea"/>
                <a:cs typeface="+mn-cs"/>
              </a:rPr>
              <a:t> </a:t>
            </a:r>
            <a:r>
              <a:rPr lang="de-CH" sz="1600" dirty="0" err="1">
                <a:ea typeface="+mn-ea"/>
                <a:cs typeface="+mn-cs"/>
              </a:rPr>
              <a:t>or</a:t>
            </a:r>
            <a:r>
              <a:rPr lang="de-CH" sz="1600" dirty="0">
                <a:ea typeface="+mn-ea"/>
                <a:cs typeface="+mn-cs"/>
              </a:rPr>
              <a:t> Brandwatch) </a:t>
            </a:r>
            <a:r>
              <a:rPr lang="de-CH" sz="1600" dirty="0" err="1">
                <a:ea typeface="+mn-ea"/>
                <a:cs typeface="+mn-cs"/>
              </a:rPr>
              <a:t>for</a:t>
            </a:r>
            <a:r>
              <a:rPr lang="de-CH" sz="1600" dirty="0">
                <a:ea typeface="+mn-ea"/>
                <a:cs typeface="+mn-cs"/>
              </a:rPr>
              <a:t> </a:t>
            </a:r>
            <a:r>
              <a:rPr lang="de-CH" sz="1600" dirty="0" err="1">
                <a:ea typeface="+mn-ea"/>
                <a:cs typeface="+mn-cs"/>
              </a:rPr>
              <a:t>sentiment</a:t>
            </a:r>
            <a:r>
              <a:rPr lang="de-CH" sz="1600" dirty="0">
                <a:ea typeface="+mn-ea"/>
                <a:cs typeface="+mn-cs"/>
              </a:rPr>
              <a:t> and </a:t>
            </a:r>
            <a:r>
              <a:rPr lang="de-CH" sz="1600" dirty="0" err="1">
                <a:ea typeface="+mn-ea"/>
                <a:cs typeface="+mn-cs"/>
              </a:rPr>
              <a:t>theme</a:t>
            </a:r>
            <a:r>
              <a:rPr lang="de-CH" sz="1600" dirty="0">
                <a:ea typeface="+mn-ea"/>
                <a:cs typeface="+mn-cs"/>
              </a:rPr>
              <a:t> </a:t>
            </a:r>
            <a:r>
              <a:rPr lang="de-CH" sz="1600" dirty="0" err="1">
                <a:ea typeface="+mn-ea"/>
                <a:cs typeface="+mn-cs"/>
              </a:rPr>
              <a:t>identification</a:t>
            </a:r>
            <a:r>
              <a:rPr lang="de-CH" sz="1600" dirty="0">
                <a:ea typeface="+mn-ea"/>
                <a:cs typeface="+mn-cs"/>
              </a:rPr>
              <a:t>.</a:t>
            </a:r>
            <a:endParaRPr lang="en-US" sz="1600" dirty="0">
              <a:ea typeface="+mn-ea"/>
              <a:cs typeface="+mn-cs"/>
            </a:endParaRPr>
          </a:p>
        </p:txBody>
      </p:sp>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de-CH" dirty="0"/>
              <a:t>Data Gathering</a:t>
            </a:r>
            <a:endParaRPr lang="en-US" dirty="0"/>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Methods for Upstream and Downstream Stakeholders</a:t>
            </a:r>
          </a:p>
        </p:txBody>
      </p:sp>
    </p:spTree>
    <p:extLst>
      <p:ext uri="{BB962C8B-B14F-4D97-AF65-F5344CB8AC3E}">
        <p14:creationId xmlns:p14="http://schemas.microsoft.com/office/powerpoint/2010/main" val="6394022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D48FE00-5328-6B8E-5AAF-0B17B4493F0A}"/>
              </a:ext>
            </a:extLst>
          </p:cNvPr>
          <p:cNvSpPr>
            <a:spLocks noGrp="1"/>
          </p:cNvSpPr>
          <p:nvPr>
            <p:ph type="body" sz="quarter" idx="12"/>
          </p:nvPr>
        </p:nvSpPr>
        <p:spPr/>
        <p:txBody>
          <a:bodyPr/>
          <a:lstStyle/>
          <a:p>
            <a:pPr marL="285750" indent="-285750">
              <a:buClr>
                <a:srgbClr val="1F4E79"/>
              </a:buClr>
              <a:buFont typeface="Wingdings" panose="05000000000000000000" pitchFamily="2" charset="2"/>
              <a:buChar char="§"/>
            </a:pPr>
            <a:r>
              <a:rPr lang="en-US" sz="1600" b="0" dirty="0"/>
              <a:t>Conduct surveys or interviews with internal stakeholders, focusing on top management, the board of directors, shareholders, and investors.</a:t>
            </a:r>
          </a:p>
          <a:p>
            <a:pPr marL="285750" indent="-285750">
              <a:buClr>
                <a:srgbClr val="1F4E79"/>
              </a:buClr>
              <a:buFont typeface="Wingdings" panose="05000000000000000000" pitchFamily="2" charset="2"/>
              <a:buChar char="§"/>
            </a:pPr>
            <a:r>
              <a:rPr lang="en-US" sz="1600" b="0" dirty="0"/>
              <a:t>Consider organizing a brief workshop for general management to gather insights.</a:t>
            </a:r>
          </a:p>
          <a:p>
            <a:pPr marL="285750" indent="-285750">
              <a:buClr>
                <a:srgbClr val="1F4E79"/>
              </a:buClr>
              <a:buFont typeface="Wingdings" panose="05000000000000000000" pitchFamily="2" charset="2"/>
              <a:buChar char="§"/>
            </a:pPr>
            <a:r>
              <a:rPr lang="en-US" sz="1600" b="0" dirty="0"/>
              <a:t>Feel free to use the template available in our toolkit to conduct internal stakeholder surveys.</a:t>
            </a:r>
          </a:p>
        </p:txBody>
      </p:sp>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de-CH" dirty="0"/>
              <a:t>Data Gathering</a:t>
            </a:r>
            <a:endParaRPr lang="en-US" dirty="0"/>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Methods for Engaging Internal Stakeholders</a:t>
            </a:r>
          </a:p>
        </p:txBody>
      </p:sp>
      <p:pic>
        <p:nvPicPr>
          <p:cNvPr id="10" name="Grafik 9">
            <a:extLst>
              <a:ext uri="{FF2B5EF4-FFF2-40B4-BE49-F238E27FC236}">
                <a16:creationId xmlns:a16="http://schemas.microsoft.com/office/drawing/2014/main" id="{AFA4191D-F273-B2A9-A606-9FA7FD0597EA}"/>
              </a:ext>
            </a:extLst>
          </p:cNvPr>
          <p:cNvPicPr>
            <a:picLocks noChangeAspect="1"/>
          </p:cNvPicPr>
          <p:nvPr/>
        </p:nvPicPr>
        <p:blipFill>
          <a:blip r:embed="rId2"/>
          <a:stretch>
            <a:fillRect/>
          </a:stretch>
        </p:blipFill>
        <p:spPr>
          <a:xfrm>
            <a:off x="1019436" y="3176972"/>
            <a:ext cx="5472608" cy="28916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07025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D48FE00-5328-6B8E-5AAF-0B17B4493F0A}"/>
              </a:ext>
            </a:extLst>
          </p:cNvPr>
          <p:cNvSpPr>
            <a:spLocks noGrp="1"/>
          </p:cNvSpPr>
          <p:nvPr>
            <p:ph type="body" sz="quarter" idx="12"/>
          </p:nvPr>
        </p:nvSpPr>
        <p:spPr>
          <a:xfrm>
            <a:off x="551382" y="1556792"/>
            <a:ext cx="11160001" cy="4536504"/>
          </a:xfrm>
        </p:spPr>
        <p:txBody>
          <a:bodyPr/>
          <a:lstStyle/>
          <a:p>
            <a:pPr marL="285750" indent="-285750">
              <a:buClr>
                <a:srgbClr val="1F4E79"/>
              </a:buClr>
              <a:buFont typeface="Wingdings" panose="05000000000000000000" pitchFamily="2" charset="2"/>
              <a:buChar char="§"/>
            </a:pPr>
            <a:r>
              <a:rPr lang="de-CH" sz="1600" b="0" dirty="0"/>
              <a:t>Market </a:t>
            </a:r>
            <a:r>
              <a:rPr lang="de-CH" sz="1600" b="0" dirty="0" err="1"/>
              <a:t>stakeholders</a:t>
            </a:r>
            <a:endParaRPr lang="de-CH" sz="1600" b="0" dirty="0"/>
          </a:p>
          <a:p>
            <a:pPr marL="800100" lvl="1" indent="-342900">
              <a:spcBef>
                <a:spcPts val="0"/>
              </a:spcBef>
              <a:spcAft>
                <a:spcPts val="0"/>
              </a:spcAft>
              <a:buFont typeface="Symbol" panose="05050102010706020507" pitchFamily="18" charset="2"/>
              <a:buChar char="-"/>
            </a:pPr>
            <a:r>
              <a:rPr lang="en-US" sz="1600" dirty="0">
                <a:sym typeface="Wingdings" panose="05000000000000000000" pitchFamily="2" charset="2"/>
              </a:rPr>
              <a:t>Study industry reports from studies, associations, consulting firms, and research institutions, e.g., </a:t>
            </a:r>
            <a:r>
              <a:rPr lang="en-US" sz="1600" dirty="0" err="1">
                <a:sym typeface="Wingdings" panose="05000000000000000000" pitchFamily="2" charset="2"/>
                <a:hlinkClick r:id="rId3"/>
              </a:rPr>
              <a:t>Economiesuisse</a:t>
            </a:r>
            <a:r>
              <a:rPr lang="en-US" sz="1600" dirty="0">
                <a:sym typeface="Wingdings" panose="05000000000000000000" pitchFamily="2" charset="2"/>
              </a:rPr>
              <a:t>, </a:t>
            </a:r>
            <a:r>
              <a:rPr lang="en-US" sz="1600" dirty="0" err="1">
                <a:sym typeface="Wingdings" panose="05000000000000000000" pitchFamily="2" charset="2"/>
                <a:hlinkClick r:id="rId4"/>
              </a:rPr>
              <a:t>Swissmem</a:t>
            </a:r>
            <a:r>
              <a:rPr lang="en-US" sz="1600" dirty="0">
                <a:sym typeface="Wingdings" panose="05000000000000000000" pitchFamily="2" charset="2"/>
              </a:rPr>
              <a:t>, </a:t>
            </a:r>
            <a:r>
              <a:rPr lang="en-US" sz="1600" dirty="0" err="1">
                <a:sym typeface="Wingdings" panose="05000000000000000000" pitchFamily="2" charset="2"/>
                <a:hlinkClick r:id="rId5"/>
              </a:rPr>
              <a:t>scienceindustries</a:t>
            </a:r>
            <a:r>
              <a:rPr lang="en-US" sz="1600" dirty="0">
                <a:sym typeface="Wingdings" panose="05000000000000000000" pitchFamily="2" charset="2"/>
              </a:rPr>
              <a:t> or </a:t>
            </a:r>
            <a:r>
              <a:rPr lang="en-US" sz="1600" dirty="0">
                <a:sym typeface="Wingdings" panose="05000000000000000000" pitchFamily="2" charset="2"/>
                <a:hlinkClick r:id="rId6"/>
              </a:rPr>
              <a:t>Swiss Cleantech</a:t>
            </a:r>
            <a:r>
              <a:rPr lang="en-US" sz="1600" dirty="0">
                <a:sym typeface="Wingdings" panose="05000000000000000000" pitchFamily="2" charset="2"/>
              </a:rPr>
              <a:t>.</a:t>
            </a:r>
          </a:p>
          <a:p>
            <a:pPr marL="800100" lvl="1" indent="-342900">
              <a:spcBef>
                <a:spcPts val="0"/>
              </a:spcBef>
              <a:spcAft>
                <a:spcPts val="0"/>
              </a:spcAft>
              <a:buFont typeface="Symbol" panose="05050102010706020507" pitchFamily="18" charset="2"/>
              <a:buChar char="-"/>
            </a:pPr>
            <a:r>
              <a:rPr lang="en-US" sz="1600" dirty="0">
                <a:sym typeface="Wingdings" panose="05000000000000000000" pitchFamily="2" charset="2"/>
              </a:rPr>
              <a:t>Conduct industry comparisons: Compare processes/performance with leading companies in your industry to identify best practices.</a:t>
            </a:r>
          </a:p>
          <a:p>
            <a:pPr marL="800100" lvl="1" indent="-342900">
              <a:spcBef>
                <a:spcPts val="0"/>
              </a:spcBef>
              <a:spcAft>
                <a:spcPts val="0"/>
              </a:spcAft>
              <a:buFont typeface="Symbol" panose="05050102010706020507" pitchFamily="18" charset="2"/>
              <a:buChar char="-"/>
            </a:pPr>
            <a:r>
              <a:rPr lang="en-US" sz="1600" dirty="0">
                <a:sym typeface="Wingdings" panose="05000000000000000000" pitchFamily="2" charset="2"/>
              </a:rPr>
              <a:t>Review case studies to learn from previous experiences.</a:t>
            </a:r>
          </a:p>
          <a:p>
            <a:pPr marL="457200" lvl="1">
              <a:spcBef>
                <a:spcPts val="0"/>
              </a:spcBef>
              <a:spcAft>
                <a:spcPts val="0"/>
              </a:spcAft>
              <a:buNone/>
            </a:pPr>
            <a:endParaRPr lang="de-CH" sz="1600" b="0" dirty="0">
              <a:sym typeface="Wingdings" panose="05000000000000000000" pitchFamily="2" charset="2"/>
            </a:endParaRPr>
          </a:p>
          <a:p>
            <a:pPr marL="285750" indent="-285750">
              <a:buClr>
                <a:srgbClr val="1F4E79"/>
              </a:buClr>
              <a:buFont typeface="Wingdings" panose="05000000000000000000" pitchFamily="2" charset="2"/>
              <a:buChar char="§"/>
            </a:pPr>
            <a:r>
              <a:rPr lang="de-CH" sz="1600" b="0" dirty="0">
                <a:sym typeface="Wingdings" panose="05000000000000000000" pitchFamily="2" charset="2"/>
              </a:rPr>
              <a:t>Legal </a:t>
            </a:r>
            <a:r>
              <a:rPr lang="de-CH" sz="1600" b="0" dirty="0" err="1">
                <a:sym typeface="Wingdings" panose="05000000000000000000" pitchFamily="2" charset="2"/>
              </a:rPr>
              <a:t>stakeholders</a:t>
            </a:r>
            <a:endParaRPr lang="de-CH" sz="1600" b="0" dirty="0">
              <a:sym typeface="Wingdings" panose="05000000000000000000" pitchFamily="2" charset="2"/>
            </a:endParaRPr>
          </a:p>
          <a:p>
            <a:pPr marL="800100" lvl="1" indent="-342900">
              <a:spcBef>
                <a:spcPts val="0"/>
              </a:spcBef>
              <a:spcAft>
                <a:spcPts val="0"/>
              </a:spcAft>
              <a:buFont typeface="Symbol" panose="05050102010706020507" pitchFamily="18" charset="2"/>
              <a:buChar char="-"/>
            </a:pPr>
            <a:r>
              <a:rPr lang="en-US" sz="1600" dirty="0">
                <a:sym typeface="Wingdings" panose="05000000000000000000" pitchFamily="2" charset="2"/>
              </a:rPr>
              <a:t>Analyze websites and laws of governmental institutions.</a:t>
            </a:r>
          </a:p>
          <a:p>
            <a:pPr marL="800100" lvl="1" indent="-342900">
              <a:spcBef>
                <a:spcPts val="0"/>
              </a:spcBef>
              <a:spcAft>
                <a:spcPts val="0"/>
              </a:spcAft>
              <a:buFont typeface="Symbol" panose="05050102010706020507" pitchFamily="18" charset="2"/>
              <a:buChar char="-"/>
            </a:pPr>
            <a:r>
              <a:rPr lang="en-US" sz="1600" dirty="0">
                <a:sym typeface="Wingdings" panose="05000000000000000000" pitchFamily="2" charset="2"/>
              </a:rPr>
              <a:t>Consulting firms often provide good overviews of legal regulations, such as the </a:t>
            </a:r>
            <a:r>
              <a:rPr lang="en-US" sz="1600" dirty="0">
                <a:sym typeface="Wingdings" panose="05000000000000000000" pitchFamily="2" charset="2"/>
                <a:hlinkClick r:id="rId7"/>
              </a:rPr>
              <a:t>EQS Group</a:t>
            </a:r>
            <a:r>
              <a:rPr lang="en-US" sz="1600" dirty="0">
                <a:sym typeface="Wingdings" panose="05000000000000000000" pitchFamily="2" charset="2"/>
              </a:rPr>
              <a:t>, </a:t>
            </a:r>
            <a:endParaRPr lang="de-CH" sz="1600" dirty="0"/>
          </a:p>
          <a:p>
            <a:pPr marL="457200" lvl="1">
              <a:spcBef>
                <a:spcPts val="0"/>
              </a:spcBef>
              <a:spcAft>
                <a:spcPts val="0"/>
              </a:spcAft>
              <a:buNone/>
            </a:pPr>
            <a:endParaRPr lang="de-CH" sz="1600" b="0" dirty="0">
              <a:sym typeface="Wingdings" panose="05000000000000000000" pitchFamily="2" charset="2"/>
            </a:endParaRPr>
          </a:p>
          <a:p>
            <a:pPr marL="285750" indent="-285750">
              <a:buClr>
                <a:srgbClr val="1F4E79"/>
              </a:buClr>
              <a:buFont typeface="Wingdings" panose="05000000000000000000" pitchFamily="2" charset="2"/>
              <a:buChar char="§"/>
            </a:pPr>
            <a:r>
              <a:rPr lang="de-CH" sz="1600" b="0" dirty="0" err="1">
                <a:sym typeface="Wingdings" panose="05000000000000000000" pitchFamily="2" charset="2"/>
              </a:rPr>
              <a:t>Societal</a:t>
            </a:r>
            <a:r>
              <a:rPr lang="de-CH" sz="1600" b="0" dirty="0">
                <a:sym typeface="Wingdings" panose="05000000000000000000" pitchFamily="2" charset="2"/>
              </a:rPr>
              <a:t> </a:t>
            </a:r>
            <a:r>
              <a:rPr lang="de-CH" sz="1600" b="0" dirty="0" err="1">
                <a:sym typeface="Wingdings" panose="05000000000000000000" pitchFamily="2" charset="2"/>
              </a:rPr>
              <a:t>stakeholders</a:t>
            </a:r>
            <a:endParaRPr lang="de-CH" sz="1600" b="0" dirty="0"/>
          </a:p>
          <a:p>
            <a:pPr marL="800100" lvl="1" indent="-342900">
              <a:spcBef>
                <a:spcPts val="0"/>
              </a:spcBef>
              <a:spcAft>
                <a:spcPts val="0"/>
              </a:spcAft>
              <a:buFont typeface="Symbol" panose="05050102010706020507" pitchFamily="18" charset="2"/>
              <a:buChar char="-"/>
            </a:pPr>
            <a:r>
              <a:rPr lang="en-US" sz="1600" dirty="0">
                <a:sym typeface="Wingdings" panose="05000000000000000000" pitchFamily="2" charset="2"/>
              </a:rPr>
              <a:t>Determine the direction of key NGOs, such as WWF. Consider checking </a:t>
            </a:r>
            <a:r>
              <a:rPr lang="en-US" sz="1600" dirty="0">
                <a:sym typeface="Wingdings" panose="05000000000000000000" pitchFamily="2" charset="2"/>
                <a:hlinkClick r:id="rId8"/>
              </a:rPr>
              <a:t>WANGO</a:t>
            </a:r>
            <a:r>
              <a:rPr lang="en-US" sz="1600" dirty="0">
                <a:sym typeface="Wingdings" panose="05000000000000000000" pitchFamily="2" charset="2"/>
              </a:rPr>
              <a:t> to identify the most important NGOs and their global directions.</a:t>
            </a:r>
          </a:p>
          <a:p>
            <a:pPr marL="800100" lvl="1" indent="-342900">
              <a:spcBef>
                <a:spcPts val="0"/>
              </a:spcBef>
              <a:spcAft>
                <a:spcPts val="0"/>
              </a:spcAft>
              <a:buFont typeface="Symbol" panose="05050102010706020507" pitchFamily="18" charset="2"/>
              <a:buChar char="-"/>
            </a:pPr>
            <a:r>
              <a:rPr lang="en-US" sz="1600" dirty="0">
                <a:sym typeface="Wingdings" panose="05000000000000000000" pitchFamily="2" charset="2"/>
              </a:rPr>
              <a:t>Study networks/platforms for activist groups and movements in the population; review journals and newspapers from the regions where you operate.</a:t>
            </a:r>
            <a:endParaRPr lang="de-CH" sz="1600" b="0" dirty="0"/>
          </a:p>
          <a:p>
            <a:pPr marL="285750" indent="-285750">
              <a:buClr>
                <a:srgbClr val="1F4E79"/>
              </a:buClr>
              <a:buFont typeface="Wingdings" panose="05000000000000000000" pitchFamily="2" charset="2"/>
              <a:buChar char="§"/>
            </a:pPr>
            <a:endParaRPr lang="de-CH" sz="1600" b="0" dirty="0"/>
          </a:p>
          <a:p>
            <a:pPr marL="285750" indent="-285750">
              <a:buClr>
                <a:srgbClr val="1F4E79"/>
              </a:buClr>
              <a:buFont typeface="Wingdings" panose="05000000000000000000" pitchFamily="2" charset="2"/>
              <a:buChar char="§"/>
            </a:pPr>
            <a:endParaRPr lang="de-CH" sz="1600" b="0" dirty="0"/>
          </a:p>
        </p:txBody>
      </p:sp>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de-CH" dirty="0"/>
              <a:t>Data Gathering</a:t>
            </a:r>
            <a:endParaRPr lang="en-US" dirty="0"/>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Methods for Market, Legal and Societal Stakeholders</a:t>
            </a:r>
          </a:p>
        </p:txBody>
      </p:sp>
    </p:spTree>
    <p:extLst>
      <p:ext uri="{BB962C8B-B14F-4D97-AF65-F5344CB8AC3E}">
        <p14:creationId xmlns:p14="http://schemas.microsoft.com/office/powerpoint/2010/main" val="127021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79F4ED7-BEBB-EB28-EBFC-BF989A2A9208}"/>
              </a:ext>
            </a:extLst>
          </p:cNvPr>
          <p:cNvSpPr>
            <a:spLocks noGrp="1"/>
          </p:cNvSpPr>
          <p:nvPr>
            <p:ph type="body" sz="quarter" idx="12"/>
          </p:nvPr>
        </p:nvSpPr>
        <p:spPr/>
        <p:txBody>
          <a:bodyPr/>
          <a:lstStyle/>
          <a:p>
            <a:r>
              <a:rPr lang="de-CH" dirty="0" err="1"/>
              <a:t>Introduction</a:t>
            </a:r>
            <a:endParaRPr lang="en-US" dirty="0"/>
          </a:p>
        </p:txBody>
      </p:sp>
      <p:sp>
        <p:nvSpPr>
          <p:cNvPr id="3" name="Textplatzhalter 2">
            <a:extLst>
              <a:ext uri="{FF2B5EF4-FFF2-40B4-BE49-F238E27FC236}">
                <a16:creationId xmlns:a16="http://schemas.microsoft.com/office/drawing/2014/main" id="{8BC90415-98D5-1571-82CD-717D6E92585E}"/>
              </a:ext>
            </a:extLst>
          </p:cNvPr>
          <p:cNvSpPr>
            <a:spLocks noGrp="1"/>
          </p:cNvSpPr>
          <p:nvPr>
            <p:ph type="body" sz="quarter" idx="14"/>
          </p:nvPr>
        </p:nvSpPr>
        <p:spPr/>
        <p:txBody>
          <a:bodyPr/>
          <a:lstStyle/>
          <a:p>
            <a:r>
              <a:rPr lang="de-CH" dirty="0" err="1"/>
              <a:t>Initialization</a:t>
            </a:r>
            <a:r>
              <a:rPr lang="de-CH" dirty="0"/>
              <a:t> and </a:t>
            </a:r>
            <a:r>
              <a:rPr lang="de-CH" dirty="0" err="1"/>
              <a:t>Preparation</a:t>
            </a:r>
            <a:endParaRPr lang="en-US" dirty="0"/>
          </a:p>
        </p:txBody>
      </p:sp>
      <p:sp>
        <p:nvSpPr>
          <p:cNvPr id="4" name="Textplatzhalter 3">
            <a:extLst>
              <a:ext uri="{FF2B5EF4-FFF2-40B4-BE49-F238E27FC236}">
                <a16:creationId xmlns:a16="http://schemas.microsoft.com/office/drawing/2014/main" id="{6A3F5C8E-3EF0-AB2B-8F04-AC5917943A70}"/>
              </a:ext>
            </a:extLst>
          </p:cNvPr>
          <p:cNvSpPr>
            <a:spLocks noGrp="1"/>
          </p:cNvSpPr>
          <p:nvPr>
            <p:ph type="body" sz="quarter" idx="15"/>
          </p:nvPr>
        </p:nvSpPr>
        <p:spPr>
          <a:xfrm>
            <a:off x="551384" y="3877319"/>
            <a:ext cx="11160000" cy="361624"/>
          </a:xfrm>
        </p:spPr>
        <p:txBody>
          <a:bodyPr/>
          <a:lstStyle/>
          <a:p>
            <a:r>
              <a:rPr lang="en-US" dirty="0"/>
              <a:t>Context Analysis</a:t>
            </a:r>
          </a:p>
        </p:txBody>
      </p:sp>
      <p:sp>
        <p:nvSpPr>
          <p:cNvPr id="10" name="Titel 9">
            <a:extLst>
              <a:ext uri="{FF2B5EF4-FFF2-40B4-BE49-F238E27FC236}">
                <a16:creationId xmlns:a16="http://schemas.microsoft.com/office/drawing/2014/main" id="{74003F08-9E5A-2A95-9D39-1EC35DEE1FC0}"/>
              </a:ext>
            </a:extLst>
          </p:cNvPr>
          <p:cNvSpPr>
            <a:spLocks noGrp="1"/>
          </p:cNvSpPr>
          <p:nvPr>
            <p:ph type="title"/>
          </p:nvPr>
        </p:nvSpPr>
        <p:spPr/>
        <p:txBody>
          <a:bodyPr/>
          <a:lstStyle/>
          <a:p>
            <a:r>
              <a:rPr lang="de-CH" dirty="0"/>
              <a:t>Content Chapter 1</a:t>
            </a:r>
            <a:endParaRPr lang="en-US" dirty="0"/>
          </a:p>
        </p:txBody>
      </p:sp>
      <p:sp>
        <p:nvSpPr>
          <p:cNvPr id="14" name="Textplatzhalter 3">
            <a:extLst>
              <a:ext uri="{FF2B5EF4-FFF2-40B4-BE49-F238E27FC236}">
                <a16:creationId xmlns:a16="http://schemas.microsoft.com/office/drawing/2014/main" id="{294D44BC-CD69-3922-2363-3058768467BB}"/>
              </a:ext>
            </a:extLst>
          </p:cNvPr>
          <p:cNvSpPr txBox="1">
            <a:spLocks/>
          </p:cNvSpPr>
          <p:nvPr/>
        </p:nvSpPr>
        <p:spPr>
          <a:xfrm>
            <a:off x="1056000" y="2565000"/>
            <a:ext cx="4608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a:pPr>
            <a:r>
              <a:rPr lang="en-US" kern="0" dirty="0"/>
              <a:t>Team-Setup</a:t>
            </a:r>
          </a:p>
        </p:txBody>
      </p:sp>
      <p:sp>
        <p:nvSpPr>
          <p:cNvPr id="15" name="Textplatzhalter 3">
            <a:extLst>
              <a:ext uri="{FF2B5EF4-FFF2-40B4-BE49-F238E27FC236}">
                <a16:creationId xmlns:a16="http://schemas.microsoft.com/office/drawing/2014/main" id="{0CE93910-DBD1-6FBA-40E3-45F8A5713B82}"/>
              </a:ext>
            </a:extLst>
          </p:cNvPr>
          <p:cNvSpPr txBox="1">
            <a:spLocks/>
          </p:cNvSpPr>
          <p:nvPr/>
        </p:nvSpPr>
        <p:spPr>
          <a:xfrm>
            <a:off x="1056000" y="2978229"/>
            <a:ext cx="4608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startAt="2"/>
            </a:pPr>
            <a:r>
              <a:rPr lang="en-US" b="1" kern="0" dirty="0">
                <a:solidFill>
                  <a:srgbClr val="1F4E79"/>
                </a:solidFill>
              </a:rPr>
              <a:t>Definition of Objectives</a:t>
            </a:r>
          </a:p>
        </p:txBody>
      </p:sp>
      <p:sp>
        <p:nvSpPr>
          <p:cNvPr id="16" name="Textplatzhalter 3">
            <a:extLst>
              <a:ext uri="{FF2B5EF4-FFF2-40B4-BE49-F238E27FC236}">
                <a16:creationId xmlns:a16="http://schemas.microsoft.com/office/drawing/2014/main" id="{44109ECB-0FB4-872F-1E51-CD9CF03782D3}"/>
              </a:ext>
            </a:extLst>
          </p:cNvPr>
          <p:cNvSpPr txBox="1">
            <a:spLocks/>
          </p:cNvSpPr>
          <p:nvPr/>
        </p:nvSpPr>
        <p:spPr>
          <a:xfrm>
            <a:off x="1056000" y="3391458"/>
            <a:ext cx="4608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startAt="3"/>
            </a:pPr>
            <a:r>
              <a:rPr lang="en-US" kern="0" dirty="0"/>
              <a:t>Information Gathering</a:t>
            </a:r>
          </a:p>
        </p:txBody>
      </p:sp>
    </p:spTree>
    <p:extLst>
      <p:ext uri="{BB962C8B-B14F-4D97-AF65-F5344CB8AC3E}">
        <p14:creationId xmlns:p14="http://schemas.microsoft.com/office/powerpoint/2010/main" val="19767255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C9C3F9-64CE-2B36-2D4F-7A22D2D503AD}"/>
              </a:ext>
            </a:extLst>
          </p:cNvPr>
          <p:cNvSpPr>
            <a:spLocks noGrp="1"/>
          </p:cNvSpPr>
          <p:nvPr>
            <p:ph type="body" sz="quarter" idx="14"/>
          </p:nvPr>
        </p:nvSpPr>
        <p:spPr/>
        <p:txBody>
          <a:bodyPr/>
          <a:lstStyle/>
          <a:p>
            <a:r>
              <a:rPr lang="en-US" dirty="0"/>
              <a:t>Introduction into Stakeholder Requirements</a:t>
            </a:r>
          </a:p>
        </p:txBody>
      </p:sp>
      <p:sp>
        <p:nvSpPr>
          <p:cNvPr id="3" name="Textplatzhalter 2">
            <a:extLst>
              <a:ext uri="{FF2B5EF4-FFF2-40B4-BE49-F238E27FC236}">
                <a16:creationId xmlns:a16="http://schemas.microsoft.com/office/drawing/2014/main" id="{A1369902-2F4C-D731-461B-F5EDAE6EAD1A}"/>
              </a:ext>
            </a:extLst>
          </p:cNvPr>
          <p:cNvSpPr>
            <a:spLocks noGrp="1"/>
          </p:cNvSpPr>
          <p:nvPr>
            <p:ph type="body" sz="quarter" idx="15"/>
          </p:nvPr>
        </p:nvSpPr>
        <p:spPr/>
        <p:txBody>
          <a:bodyPr/>
          <a:lstStyle/>
          <a:p>
            <a:r>
              <a:rPr lang="de-CH" dirty="0"/>
              <a:t>Key </a:t>
            </a:r>
            <a:r>
              <a:rPr lang="de-CH" dirty="0" err="1"/>
              <a:t>Insights</a:t>
            </a:r>
            <a:endParaRPr lang="en-US" dirty="0"/>
          </a:p>
        </p:txBody>
      </p:sp>
      <p:sp>
        <p:nvSpPr>
          <p:cNvPr id="4" name="Textplatzhalter 3">
            <a:extLst>
              <a:ext uri="{FF2B5EF4-FFF2-40B4-BE49-F238E27FC236}">
                <a16:creationId xmlns:a16="http://schemas.microsoft.com/office/drawing/2014/main" id="{66F8A1AB-C349-5FC8-0043-44B567D07EEC}"/>
              </a:ext>
            </a:extLst>
          </p:cNvPr>
          <p:cNvSpPr>
            <a:spLocks noGrp="1"/>
          </p:cNvSpPr>
          <p:nvPr>
            <p:ph type="body" sz="quarter" idx="16"/>
          </p:nvPr>
        </p:nvSpPr>
        <p:spPr/>
        <p:txBody>
          <a:bodyPr/>
          <a:lstStyle/>
          <a:p>
            <a:r>
              <a:rPr lang="de-CH" dirty="0"/>
              <a:t>Data Gathering</a:t>
            </a:r>
            <a:endParaRPr lang="en-US" dirty="0"/>
          </a:p>
        </p:txBody>
      </p:sp>
      <p:sp>
        <p:nvSpPr>
          <p:cNvPr id="5" name="Textplatzhalter 4">
            <a:extLst>
              <a:ext uri="{FF2B5EF4-FFF2-40B4-BE49-F238E27FC236}">
                <a16:creationId xmlns:a16="http://schemas.microsoft.com/office/drawing/2014/main" id="{1D86374D-7B2E-83ED-ADB5-C39E30D15DF0}"/>
              </a:ext>
            </a:extLst>
          </p:cNvPr>
          <p:cNvSpPr>
            <a:spLocks noGrp="1"/>
          </p:cNvSpPr>
          <p:nvPr>
            <p:ph type="body" sz="quarter" idx="17"/>
          </p:nvPr>
        </p:nvSpPr>
        <p:spPr/>
        <p:txBody>
          <a:bodyPr/>
          <a:lstStyle/>
          <a:p>
            <a:r>
              <a:rPr lang="de-CH" dirty="0"/>
              <a:t>Evaluation and </a:t>
            </a:r>
            <a:r>
              <a:rPr lang="de-CH" dirty="0" err="1"/>
              <a:t>Prioritization</a:t>
            </a:r>
            <a:endParaRPr lang="en-US" dirty="0"/>
          </a:p>
        </p:txBody>
      </p:sp>
      <p:sp>
        <p:nvSpPr>
          <p:cNvPr id="6" name="Textplatzhalter 5">
            <a:extLst>
              <a:ext uri="{FF2B5EF4-FFF2-40B4-BE49-F238E27FC236}">
                <a16:creationId xmlns:a16="http://schemas.microsoft.com/office/drawing/2014/main" id="{E46687B0-14C6-B61A-EABC-4D2564975BE9}"/>
              </a:ext>
            </a:extLst>
          </p:cNvPr>
          <p:cNvSpPr>
            <a:spLocks noGrp="1"/>
          </p:cNvSpPr>
          <p:nvPr>
            <p:ph type="body" sz="quarter" idx="18"/>
          </p:nvPr>
        </p:nvSpPr>
        <p:spPr/>
        <p:txBody>
          <a:bodyPr/>
          <a:lstStyle/>
          <a:p>
            <a:endParaRPr lang="de-CH"/>
          </a:p>
        </p:txBody>
      </p:sp>
      <p:sp>
        <p:nvSpPr>
          <p:cNvPr id="7" name="Textplatzhalter 6">
            <a:extLst>
              <a:ext uri="{FF2B5EF4-FFF2-40B4-BE49-F238E27FC236}">
                <a16:creationId xmlns:a16="http://schemas.microsoft.com/office/drawing/2014/main" id="{A9C110F1-BAC8-5A47-70F2-60FBECCD914A}"/>
              </a:ext>
            </a:extLst>
          </p:cNvPr>
          <p:cNvSpPr>
            <a:spLocks noGrp="1"/>
          </p:cNvSpPr>
          <p:nvPr>
            <p:ph type="body" sz="quarter" idx="19"/>
          </p:nvPr>
        </p:nvSpPr>
        <p:spPr/>
        <p:txBody>
          <a:bodyPr/>
          <a:lstStyle/>
          <a:p>
            <a:endParaRPr lang="de-CH"/>
          </a:p>
        </p:txBody>
      </p:sp>
      <p:sp>
        <p:nvSpPr>
          <p:cNvPr id="8" name="Textplatzhalter 7">
            <a:extLst>
              <a:ext uri="{FF2B5EF4-FFF2-40B4-BE49-F238E27FC236}">
                <a16:creationId xmlns:a16="http://schemas.microsoft.com/office/drawing/2014/main" id="{021F4E78-A558-29D5-0C2E-0F60457C45C5}"/>
              </a:ext>
            </a:extLst>
          </p:cNvPr>
          <p:cNvSpPr>
            <a:spLocks noGrp="1"/>
          </p:cNvSpPr>
          <p:nvPr>
            <p:ph type="body" sz="quarter" idx="20"/>
          </p:nvPr>
        </p:nvSpPr>
        <p:spPr/>
        <p:txBody>
          <a:bodyPr/>
          <a:lstStyle/>
          <a:p>
            <a:endParaRPr lang="de-CH"/>
          </a:p>
        </p:txBody>
      </p:sp>
      <p:sp>
        <p:nvSpPr>
          <p:cNvPr id="9" name="Textplatzhalter 8">
            <a:extLst>
              <a:ext uri="{FF2B5EF4-FFF2-40B4-BE49-F238E27FC236}">
                <a16:creationId xmlns:a16="http://schemas.microsoft.com/office/drawing/2014/main" id="{9F20501C-B4C0-9C3B-3344-4D4AADFFB5B1}"/>
              </a:ext>
            </a:extLst>
          </p:cNvPr>
          <p:cNvSpPr>
            <a:spLocks noGrp="1"/>
          </p:cNvSpPr>
          <p:nvPr>
            <p:ph type="body" sz="quarter" idx="12"/>
          </p:nvPr>
        </p:nvSpPr>
        <p:spPr/>
        <p:txBody>
          <a:bodyPr/>
          <a:lstStyle/>
          <a:p>
            <a:r>
              <a:rPr lang="de-CH" dirty="0" err="1"/>
              <a:t>Identification</a:t>
            </a:r>
            <a:r>
              <a:rPr lang="de-CH" dirty="0"/>
              <a:t> </a:t>
            </a:r>
            <a:r>
              <a:rPr lang="de-CH" dirty="0" err="1"/>
              <a:t>of</a:t>
            </a:r>
            <a:r>
              <a:rPr lang="de-CH" dirty="0"/>
              <a:t> </a:t>
            </a:r>
            <a:r>
              <a:rPr lang="de-CH" dirty="0" err="1"/>
              <a:t>Existing</a:t>
            </a:r>
            <a:r>
              <a:rPr lang="de-CH" dirty="0"/>
              <a:t> Knowledge</a:t>
            </a:r>
            <a:endParaRPr lang="en-US" dirty="0"/>
          </a:p>
        </p:txBody>
      </p:sp>
      <p:sp>
        <p:nvSpPr>
          <p:cNvPr id="10" name="Titel 9">
            <a:extLst>
              <a:ext uri="{FF2B5EF4-FFF2-40B4-BE49-F238E27FC236}">
                <a16:creationId xmlns:a16="http://schemas.microsoft.com/office/drawing/2014/main" id="{2D6E604F-5171-488B-21D2-859A8CEDB5A5}"/>
              </a:ext>
            </a:extLst>
          </p:cNvPr>
          <p:cNvSpPr>
            <a:spLocks noGrp="1"/>
          </p:cNvSpPr>
          <p:nvPr>
            <p:ph type="title"/>
          </p:nvPr>
        </p:nvSpPr>
        <p:spPr/>
        <p:txBody>
          <a:bodyPr/>
          <a:lstStyle/>
          <a:p>
            <a:r>
              <a:rPr lang="de-CH" dirty="0"/>
              <a:t>Chapter 3: </a:t>
            </a:r>
            <a:r>
              <a:rPr lang="de-CH" dirty="0" err="1"/>
              <a:t>Requirements</a:t>
            </a:r>
            <a:r>
              <a:rPr lang="de-CH" dirty="0"/>
              <a:t> </a:t>
            </a:r>
            <a:r>
              <a:rPr lang="de-CH" dirty="0" err="1"/>
              <a:t>Identification</a:t>
            </a:r>
            <a:endParaRPr lang="de-CH" dirty="0"/>
          </a:p>
        </p:txBody>
      </p:sp>
    </p:spTree>
    <p:extLst>
      <p:ext uri="{BB962C8B-B14F-4D97-AF65-F5344CB8AC3E}">
        <p14:creationId xmlns:p14="http://schemas.microsoft.com/office/powerpoint/2010/main" val="17352816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23F607-2BE7-09B0-A52B-5FC668A341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7" name="Object 6" hidden="1">
                        <a:extLst>
                          <a:ext uri="{FF2B5EF4-FFF2-40B4-BE49-F238E27FC236}">
                            <a16:creationId xmlns:a16="http://schemas.microsoft.com/office/drawing/2014/main" id="{3423F607-2BE7-09B0-A52B-5FC668A341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560C4A9-DBBE-E6FB-8A4B-865A1D0ACC54}"/>
              </a:ext>
            </a:extLst>
          </p:cNvPr>
          <p:cNvSpPr>
            <a:spLocks noGrp="1"/>
          </p:cNvSpPr>
          <p:nvPr>
            <p:ph type="body" sz="quarter" idx="11"/>
          </p:nvPr>
        </p:nvSpPr>
        <p:spPr/>
        <p:txBody>
          <a:bodyPr/>
          <a:lstStyle/>
          <a:p>
            <a:r>
              <a:rPr lang="de-CH" dirty="0"/>
              <a:t>Evaluation and </a:t>
            </a:r>
            <a:r>
              <a:rPr lang="de-CH" dirty="0" err="1"/>
              <a:t>Prioritization</a:t>
            </a:r>
            <a:endParaRPr lang="en-US" dirty="0"/>
          </a:p>
        </p:txBody>
      </p:sp>
      <p:sp>
        <p:nvSpPr>
          <p:cNvPr id="5" name="Title 4">
            <a:extLst>
              <a:ext uri="{FF2B5EF4-FFF2-40B4-BE49-F238E27FC236}">
                <a16:creationId xmlns:a16="http://schemas.microsoft.com/office/drawing/2014/main" id="{E1F6510A-6FDB-02BE-F576-F325A990C55E}"/>
              </a:ext>
            </a:extLst>
          </p:cNvPr>
          <p:cNvSpPr>
            <a:spLocks noGrp="1"/>
          </p:cNvSpPr>
          <p:nvPr>
            <p:ph type="title"/>
          </p:nvPr>
        </p:nvSpPr>
        <p:spPr>
          <a:ln>
            <a:noFill/>
          </a:ln>
        </p:spPr>
        <p:txBody>
          <a:bodyPr vert="horz"/>
          <a:lstStyle/>
          <a:p>
            <a:r>
              <a:rPr lang="de-DE" dirty="0"/>
              <a:t>Task: </a:t>
            </a:r>
            <a:r>
              <a:rPr lang="de-DE" dirty="0" err="1"/>
              <a:t>Prioritizing</a:t>
            </a:r>
            <a:r>
              <a:rPr lang="de-DE" dirty="0"/>
              <a:t> </a:t>
            </a:r>
            <a:r>
              <a:rPr lang="de-DE" dirty="0" err="1"/>
              <a:t>the</a:t>
            </a:r>
            <a:r>
              <a:rPr lang="de-DE" dirty="0"/>
              <a:t> </a:t>
            </a:r>
            <a:r>
              <a:rPr lang="de-DE" dirty="0" err="1"/>
              <a:t>Identified</a:t>
            </a:r>
            <a:r>
              <a:rPr lang="de-DE" dirty="0"/>
              <a:t> </a:t>
            </a:r>
            <a:r>
              <a:rPr lang="de-DE" dirty="0" err="1"/>
              <a:t>Requirements</a:t>
            </a:r>
            <a:endParaRPr lang="de-CH" dirty="0"/>
          </a:p>
        </p:txBody>
      </p:sp>
      <p:sp>
        <p:nvSpPr>
          <p:cNvPr id="2" name="Textplatzhalter 1">
            <a:extLst>
              <a:ext uri="{FF2B5EF4-FFF2-40B4-BE49-F238E27FC236}">
                <a16:creationId xmlns:a16="http://schemas.microsoft.com/office/drawing/2014/main" id="{46CB4FA6-00F3-CC9E-A111-017E1B6DFB5C}"/>
              </a:ext>
            </a:extLst>
          </p:cNvPr>
          <p:cNvSpPr txBox="1">
            <a:spLocks/>
          </p:cNvSpPr>
          <p:nvPr/>
        </p:nvSpPr>
        <p:spPr>
          <a:xfrm>
            <a:off x="4368000" y="1557000"/>
            <a:ext cx="7488000" cy="4729262"/>
          </a:xfrm>
          <a:prstGeom prst="rect">
            <a:avLst/>
          </a:prstGeom>
        </p:spPr>
        <p:txBody>
          <a:bodyPr/>
          <a:lst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In this chapter, you will perform a “Relative Weighted Prioritization” of your identified requirements.</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Use for this chapter the template </a:t>
            </a:r>
            <a:r>
              <a:rPr lang="en-US" kern="0" dirty="0">
                <a:solidFill>
                  <a:schemeClr val="tx1"/>
                </a:solidFill>
              </a:rPr>
              <a:t>from our template set:</a:t>
            </a:r>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solidFill>
                <a:schemeClr val="tx1"/>
              </a:solidFill>
            </a:endParaRPr>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solidFill>
                <a:schemeClr val="tx1"/>
              </a:solidFill>
            </a:endParaRPr>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solidFill>
                <a:schemeClr val="tx1"/>
              </a:solidFill>
            </a:endParaRPr>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solidFill>
                <a:schemeClr val="tx1"/>
              </a:solidFill>
            </a:endParaRPr>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solidFill>
                <a:schemeClr val="tx1"/>
              </a:solidFill>
            </a:endParaRPr>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solidFill>
                <a:schemeClr val="tx1"/>
              </a:solidFill>
            </a:endParaRP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solidFill>
                  <a:schemeClr val="tx1"/>
                </a:solidFill>
              </a:rPr>
              <a:t>All your identified requirements are listed on the left side. Using the right part of the template, you will assess and prioritize those requirements.</a:t>
            </a:r>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solidFill>
                  <a:schemeClr val="tx1"/>
                </a:solidFill>
              </a:rPr>
              <a:t>Follow the instructions on the next slides and </a:t>
            </a:r>
            <a:r>
              <a:rPr lang="en-US" b="1" kern="0" dirty="0">
                <a:solidFill>
                  <a:schemeClr val="tx1"/>
                </a:solidFill>
              </a:rPr>
              <a:t>perform the evaluation with your team</a:t>
            </a:r>
            <a:r>
              <a:rPr lang="en-US" kern="0" dirty="0">
                <a:solidFill>
                  <a:schemeClr val="tx1"/>
                </a:solidFill>
              </a:rPr>
              <a:t>.</a:t>
            </a:r>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solidFill>
                <a:schemeClr val="tx1"/>
              </a:solidFill>
            </a:endParaRPr>
          </a:p>
          <a:p>
            <a:pPr marL="285750" indent="-285750" defTabSz="270000" eaLnBrk="1" hangingPunct="1">
              <a:spcAft>
                <a:spcPts val="1000"/>
              </a:spcAft>
              <a:buClr>
                <a:srgbClr val="1F4E79"/>
              </a:buClr>
              <a:buFont typeface="Wingdings" panose="05000000000000000000" pitchFamily="2" charset="2"/>
              <a:buChar char="§"/>
              <a:tabLst>
                <a:tab pos="5544000" algn="r"/>
              </a:tabLst>
            </a:pPr>
            <a:endParaRPr lang="en-US" kern="0" dirty="0">
              <a:solidFill>
                <a:schemeClr val="tx1"/>
              </a:solidFill>
            </a:endParaRPr>
          </a:p>
        </p:txBody>
      </p:sp>
      <p:pic>
        <p:nvPicPr>
          <p:cNvPr id="3" name="Graphic 31" descr="Customer review with solid fill">
            <a:extLst>
              <a:ext uri="{FF2B5EF4-FFF2-40B4-BE49-F238E27FC236}">
                <a16:creationId xmlns:a16="http://schemas.microsoft.com/office/drawing/2014/main" id="{CA1C3763-3498-84E2-CF76-660EC23EEE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00" y="1868872"/>
            <a:ext cx="3475519" cy="3475519"/>
          </a:xfrm>
          <a:prstGeom prst="rect">
            <a:avLst/>
          </a:prstGeom>
        </p:spPr>
      </p:pic>
      <p:pic>
        <p:nvPicPr>
          <p:cNvPr id="8" name="Grafik 7">
            <a:extLst>
              <a:ext uri="{FF2B5EF4-FFF2-40B4-BE49-F238E27FC236}">
                <a16:creationId xmlns:a16="http://schemas.microsoft.com/office/drawing/2014/main" id="{15462E18-7A9B-5DEF-E8B7-1783EB98C5E8}"/>
              </a:ext>
            </a:extLst>
          </p:cNvPr>
          <p:cNvPicPr>
            <a:picLocks noChangeAspect="1"/>
          </p:cNvPicPr>
          <p:nvPr/>
        </p:nvPicPr>
        <p:blipFill rotWithShape="1">
          <a:blip r:embed="rId8"/>
          <a:srcRect l="5660" t="2091"/>
          <a:stretch/>
        </p:blipFill>
        <p:spPr>
          <a:xfrm>
            <a:off x="4364068" y="2733721"/>
            <a:ext cx="7488000" cy="1745820"/>
          </a:xfrm>
          <a:prstGeom prst="rect">
            <a:avLst/>
          </a:prstGeom>
          <a:effectLst>
            <a:outerShdw blurRad="50800" dist="38100" dir="2700000" algn="tl" rotWithShape="0">
              <a:prstClr val="black">
                <a:alpha val="40000"/>
              </a:prstClr>
            </a:outerShdw>
          </a:effectLst>
        </p:spPr>
      </p:pic>
      <p:sp>
        <p:nvSpPr>
          <p:cNvPr id="9" name="Rectangle 2">
            <a:extLst>
              <a:ext uri="{FF2B5EF4-FFF2-40B4-BE49-F238E27FC236}">
                <a16:creationId xmlns:a16="http://schemas.microsoft.com/office/drawing/2014/main" id="{E2283ABF-D299-9E1C-1E75-86DC8C2C7CD5}"/>
              </a:ext>
            </a:extLst>
          </p:cNvPr>
          <p:cNvSpPr/>
          <p:nvPr/>
        </p:nvSpPr>
        <p:spPr bwMode="auto">
          <a:xfrm>
            <a:off x="8544271" y="2685441"/>
            <a:ext cx="3384377" cy="1895687"/>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Tree>
    <p:extLst>
      <p:ext uri="{BB962C8B-B14F-4D97-AF65-F5344CB8AC3E}">
        <p14:creationId xmlns:p14="http://schemas.microsoft.com/office/powerpoint/2010/main" val="16829888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D48FE00-5328-6B8E-5AAF-0B17B4493F0A}"/>
              </a:ext>
            </a:extLst>
          </p:cNvPr>
          <p:cNvSpPr>
            <a:spLocks noGrp="1"/>
          </p:cNvSpPr>
          <p:nvPr>
            <p:ph type="body" sz="quarter" idx="12"/>
          </p:nvPr>
        </p:nvSpPr>
        <p:spPr>
          <a:xfrm>
            <a:off x="551382" y="1556792"/>
            <a:ext cx="11160001" cy="2664296"/>
          </a:xfrm>
        </p:spPr>
        <p:txBody>
          <a:bodyPr/>
          <a:lstStyle/>
          <a:p>
            <a:pPr marL="285750" indent="-285750">
              <a:buClr>
                <a:srgbClr val="1F4E79"/>
              </a:buClr>
              <a:buFont typeface="Wingdings" panose="05000000000000000000" pitchFamily="2" charset="2"/>
              <a:buChar char="§"/>
            </a:pPr>
            <a:r>
              <a:rPr lang="en-US" sz="1600" b="0" dirty="0"/>
              <a:t>We propose a straightforward version of the “Relative Weighting Method,” where your team will assess each requirement based on the following factors with a weighted scare:</a:t>
            </a:r>
          </a:p>
          <a:p>
            <a:pPr marL="860425" indent="-342900">
              <a:buClr>
                <a:srgbClr val="1F4E79"/>
              </a:buClr>
              <a:buFont typeface="+mj-lt"/>
              <a:buAutoNum type="arabicPeriod"/>
            </a:pPr>
            <a:r>
              <a:rPr lang="en-US" sz="1600" dirty="0"/>
              <a:t>Benefit </a:t>
            </a:r>
            <a:r>
              <a:rPr lang="en-US" sz="1600" b="0" dirty="0"/>
              <a:t>for the end customer from fulfilling this requirement. Think about a “feature”; what is the advantage for the end customer if this “feature” (= requirement) is added to the final product?</a:t>
            </a:r>
          </a:p>
          <a:p>
            <a:pPr marL="860425" indent="-342900">
              <a:buClr>
                <a:srgbClr val="1F4E79"/>
              </a:buClr>
              <a:buFont typeface="+mj-lt"/>
              <a:buAutoNum type="arabicPeriod"/>
            </a:pPr>
            <a:r>
              <a:rPr lang="en-US" sz="1600" dirty="0"/>
              <a:t>Penalty</a:t>
            </a:r>
            <a:r>
              <a:rPr lang="en-US" sz="1600" b="0" dirty="0"/>
              <a:t> for your company for not fulfilling the requirement. What is the consequence for your company or the end customers, if this feature is not added to the final product?</a:t>
            </a:r>
          </a:p>
          <a:p>
            <a:pPr marL="860425" indent="-342900">
              <a:buClr>
                <a:srgbClr val="1F4E79"/>
              </a:buClr>
              <a:buFont typeface="+mj-lt"/>
              <a:buAutoNum type="arabicPeriod"/>
            </a:pPr>
            <a:r>
              <a:rPr lang="en-US" sz="1600" dirty="0"/>
              <a:t>Cost</a:t>
            </a:r>
            <a:r>
              <a:rPr lang="en-US" sz="1600" b="0" dirty="0"/>
              <a:t> for your company to fulfill the requirement.</a:t>
            </a:r>
          </a:p>
          <a:p>
            <a:pPr marL="860425" indent="-342900">
              <a:buClr>
                <a:srgbClr val="1F4E79"/>
              </a:buClr>
              <a:buFont typeface="+mj-lt"/>
              <a:buAutoNum type="arabicPeriod"/>
            </a:pPr>
            <a:r>
              <a:rPr lang="en-US" sz="1600" dirty="0"/>
              <a:t>Risk</a:t>
            </a:r>
            <a:r>
              <a:rPr lang="en-US" sz="1600" b="0" dirty="0"/>
              <a:t> incurred in fulfilling the requirement.</a:t>
            </a:r>
          </a:p>
        </p:txBody>
      </p:sp>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de-CH" dirty="0"/>
              <a:t>Evaluation and Prioritization</a:t>
            </a:r>
            <a:endParaRPr lang="en-US" dirty="0"/>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The Factors of the Relative Weighting Method</a:t>
            </a:r>
          </a:p>
        </p:txBody>
      </p:sp>
      <p:pic>
        <p:nvPicPr>
          <p:cNvPr id="5" name="Grafik 4">
            <a:extLst>
              <a:ext uri="{FF2B5EF4-FFF2-40B4-BE49-F238E27FC236}">
                <a16:creationId xmlns:a16="http://schemas.microsoft.com/office/drawing/2014/main" id="{88F66CCA-5371-4433-FAB3-1F2343071534}"/>
              </a:ext>
            </a:extLst>
          </p:cNvPr>
          <p:cNvPicPr>
            <a:picLocks noChangeAspect="1"/>
          </p:cNvPicPr>
          <p:nvPr/>
        </p:nvPicPr>
        <p:blipFill rotWithShape="1">
          <a:blip r:embed="rId2"/>
          <a:srcRect l="2916" t="6298" r="3760" b="10607"/>
          <a:stretch/>
        </p:blipFill>
        <p:spPr>
          <a:xfrm>
            <a:off x="662256" y="4238351"/>
            <a:ext cx="5433744" cy="1981053"/>
          </a:xfrm>
          <a:prstGeom prst="rect">
            <a:avLst/>
          </a:prstGeom>
          <a:effectLst>
            <a:outerShdw blurRad="50800" dist="38100" dir="2700000" algn="tl" rotWithShape="0">
              <a:prstClr val="black">
                <a:alpha val="40000"/>
              </a:prstClr>
            </a:outerShdw>
          </a:effectLst>
        </p:spPr>
      </p:pic>
      <p:sp>
        <p:nvSpPr>
          <p:cNvPr id="10" name="Rectangle 2">
            <a:extLst>
              <a:ext uri="{FF2B5EF4-FFF2-40B4-BE49-F238E27FC236}">
                <a16:creationId xmlns:a16="http://schemas.microsoft.com/office/drawing/2014/main" id="{DDBED47A-328D-BFF0-EF45-ED64D23B864F}"/>
              </a:ext>
            </a:extLst>
          </p:cNvPr>
          <p:cNvSpPr/>
          <p:nvPr/>
        </p:nvSpPr>
        <p:spPr bwMode="auto">
          <a:xfrm>
            <a:off x="6528047" y="4221088"/>
            <a:ext cx="5183335" cy="2002267"/>
          </a:xfrm>
          <a:prstGeom prst="rect">
            <a:avLst/>
          </a:prstGeom>
          <a:noFill/>
          <a:ln w="12700" cap="flat" cmpd="sng" algn="ctr">
            <a:solidFill>
              <a:srgbClr val="1F4E7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
        <p:nvSpPr>
          <p:cNvPr id="11" name="Textplatzhalter 1">
            <a:extLst>
              <a:ext uri="{FF2B5EF4-FFF2-40B4-BE49-F238E27FC236}">
                <a16:creationId xmlns:a16="http://schemas.microsoft.com/office/drawing/2014/main" id="{5CB0F6F2-AB2B-273F-0C7C-0122297ABBA0}"/>
              </a:ext>
            </a:extLst>
          </p:cNvPr>
          <p:cNvSpPr txBox="1">
            <a:spLocks/>
          </p:cNvSpPr>
          <p:nvPr/>
        </p:nvSpPr>
        <p:spPr>
          <a:xfrm>
            <a:off x="6512870" y="4365104"/>
            <a:ext cx="4893684" cy="1579609"/>
          </a:xfrm>
          <a:prstGeom prst="rect">
            <a:avLst/>
          </a:prstGeom>
        </p:spPr>
        <p:txBody>
          <a:bodyPr/>
          <a:lstStyle>
            <a:lvl1pPr marL="0" marR="0" indent="0" algn="l" defTabSz="270000" rtl="0" eaLnBrk="1" fontAlgn="base" latinLnBrk="0" hangingPunct="1">
              <a:lnSpc>
                <a:spcPct val="100000"/>
              </a:lnSpc>
              <a:spcBef>
                <a:spcPct val="0"/>
              </a:spcBef>
              <a:spcAft>
                <a:spcPts val="1000"/>
              </a:spcAft>
              <a:buClrTx/>
              <a:buSzTx/>
              <a:buFont typeface="Frutiger 45 Light" pitchFamily="34" charset="0"/>
              <a:buNone/>
              <a:tabLst>
                <a:tab pos="5544000" algn="r"/>
              </a:tabLst>
              <a:defRPr kumimoji="0" lang="de-CH" sz="1400" b="1" i="0" u="none" strike="noStrike" kern="0" cap="none" spc="0" normalizeH="0" baseline="0" noProof="0">
                <a:ln>
                  <a:noFill/>
                </a:ln>
                <a:solidFill>
                  <a:srgbClr val="000000"/>
                </a:solidFill>
                <a:effectLst/>
                <a:uLnTx/>
                <a:uFillTx/>
                <a:latin typeface="+mn-lt"/>
                <a:ea typeface="+mn-ea"/>
                <a:cs typeface="+mn-cs"/>
              </a:defRPr>
            </a:lvl1pPr>
            <a:lvl2pPr marL="0" marR="0" indent="0" algn="l" defTabSz="270000" rtl="0" eaLnBrk="1" fontAlgn="base" latinLnBrk="0" hangingPunct="1">
              <a:lnSpc>
                <a:spcPct val="100000"/>
              </a:lnSpc>
              <a:spcBef>
                <a:spcPct val="0"/>
              </a:spcBef>
              <a:spcAft>
                <a:spcPts val="1000"/>
              </a:spcAft>
              <a:buClrTx/>
              <a:buSzTx/>
              <a:buFont typeface="Wingdings" panose="05000000000000000000" pitchFamily="2"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2pPr>
            <a:lvl3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3pPr>
            <a:lvl4pPr marL="0" marR="0" indent="0" algn="l" defTabSz="270000" rtl="0" eaLnBrk="1" fontAlgn="base" latinLnBrk="0" hangingPunct="1">
              <a:lnSpc>
                <a:spcPct val="100000"/>
              </a:lnSpc>
              <a:spcBef>
                <a:spcPct val="0"/>
              </a:spcBef>
              <a:spcAft>
                <a:spcPts val="1000"/>
              </a:spcAft>
              <a:buClrTx/>
              <a:buSzTx/>
              <a:buFont typeface="Symbol" panose="05050102010706020507" pitchFamily="18" charset="2"/>
              <a:buChar char="-"/>
              <a:tabLst>
                <a:tab pos="5544000" algn="r"/>
              </a:tabLst>
              <a:defRPr kumimoji="0" lang="de-CH" sz="1400" b="0" i="0" u="none" strike="noStrike" kern="0" cap="none" spc="0" normalizeH="0" baseline="0" noProof="0">
                <a:ln>
                  <a:noFill/>
                </a:ln>
                <a:solidFill>
                  <a:srgbClr val="000000"/>
                </a:solidFill>
                <a:effectLst/>
                <a:uLnTx/>
                <a:uFillTx/>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66700" indent="-174625">
              <a:buClr>
                <a:srgbClr val="1F4E79"/>
              </a:buClr>
              <a:buFont typeface="Wingdings" panose="05000000000000000000" pitchFamily="2" charset="2"/>
              <a:buChar char="§"/>
            </a:pPr>
            <a:r>
              <a:rPr lang="en-US" b="0" dirty="0"/>
              <a:t>For each factor, assign them a value between 1 (the lowest, e.g., no benefit for the end customer) and 9 (the highest, e.g., the most severe penalty for the company).</a:t>
            </a:r>
          </a:p>
          <a:p>
            <a:pPr marL="266700" indent="-174625">
              <a:buClr>
                <a:srgbClr val="1F4E79"/>
              </a:buClr>
              <a:buFont typeface="Wingdings" panose="05000000000000000000" pitchFamily="2" charset="2"/>
              <a:buChar char="§"/>
            </a:pPr>
            <a:r>
              <a:rPr lang="en-US" b="0" dirty="0"/>
              <a:t>The score and priority will be calculated automatically.</a:t>
            </a:r>
          </a:p>
        </p:txBody>
      </p:sp>
    </p:spTree>
    <p:extLst>
      <p:ext uri="{BB962C8B-B14F-4D97-AF65-F5344CB8AC3E}">
        <p14:creationId xmlns:p14="http://schemas.microsoft.com/office/powerpoint/2010/main" val="28731426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D48FE00-5328-6B8E-5AAF-0B17B4493F0A}"/>
              </a:ext>
            </a:extLst>
          </p:cNvPr>
          <p:cNvSpPr>
            <a:spLocks noGrp="1"/>
          </p:cNvSpPr>
          <p:nvPr>
            <p:ph type="body" sz="quarter" idx="12"/>
          </p:nvPr>
        </p:nvSpPr>
        <p:spPr>
          <a:xfrm>
            <a:off x="551382" y="1556792"/>
            <a:ext cx="11160001" cy="4729470"/>
          </a:xfrm>
        </p:spPr>
        <p:txBody>
          <a:bodyPr/>
          <a:lstStyle/>
          <a:p>
            <a:pPr marL="285750" indent="-285750">
              <a:buClr>
                <a:srgbClr val="1F4E79"/>
              </a:buClr>
              <a:buFont typeface="Wingdings" panose="05000000000000000000" pitchFamily="2" charset="2"/>
              <a:buChar char="§"/>
            </a:pPr>
            <a:r>
              <a:rPr lang="en-US" sz="1600" b="0" dirty="0"/>
              <a:t>The score will be determined automatically by the template:</a:t>
            </a:r>
          </a:p>
          <a:p>
            <a:pPr marL="803275" indent="-285750">
              <a:buClr>
                <a:srgbClr val="1F4E79"/>
              </a:buClr>
              <a:buFont typeface="Symbol" panose="05050102010706020507" pitchFamily="18" charset="2"/>
              <a:buChar char=""/>
            </a:pPr>
            <a:r>
              <a:rPr lang="en-US" sz="1600" b="0" dirty="0"/>
              <a:t>Score = (Benefit + Penalty) / (Cost + Risk)</a:t>
            </a:r>
          </a:p>
          <a:p>
            <a:pPr marL="803275" indent="-285750">
              <a:buClr>
                <a:srgbClr val="1F4E79"/>
              </a:buClr>
              <a:buFont typeface="Symbol" panose="05050102010706020507" pitchFamily="18" charset="2"/>
              <a:buChar char=""/>
            </a:pPr>
            <a:r>
              <a:rPr lang="en-US" sz="1600" b="0" dirty="0"/>
              <a:t>The maximal value theoretically could be 9 (Benefit and Penalty = 9, Cost and Risk = 1).</a:t>
            </a:r>
          </a:p>
          <a:p>
            <a:pPr marL="803275" indent="-285750">
              <a:buClr>
                <a:srgbClr val="1F4E79"/>
              </a:buClr>
              <a:buFont typeface="Symbol" panose="05050102010706020507" pitchFamily="18" charset="2"/>
              <a:buChar char=""/>
            </a:pPr>
            <a:r>
              <a:rPr lang="en-US" sz="1600" b="0" dirty="0"/>
              <a:t>Vice versa, the lowest possible value could be 0.1 (Benefit and Penalty = 1, Cost and Risk = 9).</a:t>
            </a:r>
          </a:p>
          <a:p>
            <a:pPr marL="803275" indent="-285750">
              <a:buClr>
                <a:srgbClr val="1F4E79"/>
              </a:buClr>
              <a:buFont typeface="Symbol" panose="05050102010706020507" pitchFamily="18" charset="2"/>
              <a:buChar char=""/>
            </a:pPr>
            <a:r>
              <a:rPr lang="en-US" sz="1600" b="0" dirty="0"/>
              <a:t>Therefore, the values will be between 0.1 and 9 but typically between 0.5 and 3.</a:t>
            </a:r>
          </a:p>
          <a:p>
            <a:pPr marL="803275" indent="-285750">
              <a:buClr>
                <a:srgbClr val="1F4E79"/>
              </a:buClr>
              <a:buFont typeface="Symbol" panose="05050102010706020507" pitchFamily="18" charset="2"/>
              <a:buChar char=""/>
            </a:pPr>
            <a:r>
              <a:rPr lang="en-US" sz="1600" b="0" dirty="0"/>
              <a:t>3, for example, indicates a higher importance, while 0.5 indicates a low importance.</a:t>
            </a:r>
          </a:p>
          <a:p>
            <a:pPr marL="285750" indent="-285750">
              <a:buClr>
                <a:srgbClr val="1F4E79"/>
              </a:buClr>
              <a:buFont typeface="Wingdings" panose="05000000000000000000" pitchFamily="2" charset="2"/>
              <a:buChar char="§"/>
            </a:pPr>
            <a:r>
              <a:rPr lang="en-US" sz="1600" b="0" dirty="0"/>
              <a:t>If the Penalty exceeds 6, the cell will be automatically colored red.</a:t>
            </a:r>
          </a:p>
          <a:p>
            <a:pPr marL="285750" indent="-285750">
              <a:buClr>
                <a:srgbClr val="1F4E79"/>
              </a:buClr>
              <a:buFont typeface="Wingdings" panose="05000000000000000000" pitchFamily="2" charset="2"/>
              <a:buChar char="§"/>
            </a:pPr>
            <a:r>
              <a:rPr lang="en-US" sz="1600" b="0" dirty="0"/>
              <a:t>The priority is automatically determined and represents a simple rank of the requirement. The highest value gets the rank “1,” and the lowest value gets the rank “n” (depending on the number of requirements listed).</a:t>
            </a:r>
          </a:p>
          <a:p>
            <a:pPr marL="285750" indent="-285750">
              <a:buClr>
                <a:srgbClr val="1F4E79"/>
              </a:buClr>
              <a:buFont typeface="Wingdings" panose="05000000000000000000" pitchFamily="2" charset="2"/>
              <a:buChar char="§"/>
            </a:pPr>
            <a:r>
              <a:rPr lang="en-US" sz="1600" b="0" dirty="0"/>
              <a:t>This automated evaluation of the requirements gives you an overview of the most relevant requirements. They are not definitive. In the next step, you will decide with your team the final category of the requirement and whether you decide to fulfill it or not.</a:t>
            </a:r>
          </a:p>
        </p:txBody>
      </p:sp>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de-CH" dirty="0"/>
              <a:t>Evaluation and Prioritization</a:t>
            </a:r>
            <a:endParaRPr lang="en-US" dirty="0"/>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Score and Priority Calculation of the Relative Weighting Method</a:t>
            </a:r>
          </a:p>
        </p:txBody>
      </p:sp>
    </p:spTree>
    <p:extLst>
      <p:ext uri="{BB962C8B-B14F-4D97-AF65-F5344CB8AC3E}">
        <p14:creationId xmlns:p14="http://schemas.microsoft.com/office/powerpoint/2010/main" val="9431730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D48FE00-5328-6B8E-5AAF-0B17B4493F0A}"/>
              </a:ext>
            </a:extLst>
          </p:cNvPr>
          <p:cNvSpPr>
            <a:spLocks noGrp="1"/>
          </p:cNvSpPr>
          <p:nvPr>
            <p:ph type="body" sz="quarter" idx="12"/>
          </p:nvPr>
        </p:nvSpPr>
        <p:spPr>
          <a:xfrm>
            <a:off x="551382" y="1556792"/>
            <a:ext cx="11160001" cy="4729470"/>
          </a:xfrm>
        </p:spPr>
        <p:txBody>
          <a:bodyPr/>
          <a:lstStyle/>
          <a:p>
            <a:pPr marL="285750" indent="-285750">
              <a:buClr>
                <a:srgbClr val="1F4E79"/>
              </a:buClr>
              <a:buFont typeface="Wingdings" panose="05000000000000000000" pitchFamily="2" charset="2"/>
              <a:buChar char="§"/>
            </a:pPr>
            <a:r>
              <a:rPr lang="en-US" sz="1600" b="0" dirty="0"/>
              <a:t>At the end, we suggest that you go through each requirement again and manually assign them one of the following three categories:</a:t>
            </a:r>
          </a:p>
          <a:p>
            <a:pPr marL="803275" indent="-285750">
              <a:buClr>
                <a:srgbClr val="1F4E79"/>
              </a:buClr>
              <a:buFont typeface="Symbol" panose="05050102010706020507" pitchFamily="18" charset="2"/>
              <a:buChar char=""/>
            </a:pPr>
            <a:r>
              <a:rPr lang="en-US" sz="1600" b="0" u="sng" dirty="0"/>
              <a:t>Must-have</a:t>
            </a:r>
            <a:r>
              <a:rPr lang="en-US" sz="1600" b="0" dirty="0"/>
              <a:t> requirements are essential for the company's survival and non-compliance poses existential threats.</a:t>
            </a:r>
          </a:p>
          <a:p>
            <a:pPr marL="803275" indent="-285750">
              <a:buClr>
                <a:srgbClr val="1F4E79"/>
              </a:buClr>
              <a:buFont typeface="Symbol" panose="05050102010706020507" pitchFamily="18" charset="2"/>
              <a:buChar char=""/>
            </a:pPr>
            <a:r>
              <a:rPr lang="en-US" sz="1600" b="0" u="sng" dirty="0"/>
              <a:t>Important</a:t>
            </a:r>
            <a:r>
              <a:rPr lang="en-US" sz="1600" b="0" dirty="0"/>
              <a:t> requirements benefit the company significantly, but non-compliance can have severe consequences.</a:t>
            </a:r>
          </a:p>
          <a:p>
            <a:pPr marL="803275" indent="-285750">
              <a:buClr>
                <a:srgbClr val="1F4E79"/>
              </a:buClr>
              <a:buFont typeface="Symbol" panose="05050102010706020507" pitchFamily="18" charset="2"/>
              <a:buChar char=""/>
            </a:pPr>
            <a:r>
              <a:rPr lang="en-US" sz="1600" b="0" u="sng" dirty="0"/>
              <a:t>Nice-to-have</a:t>
            </a:r>
            <a:r>
              <a:rPr lang="en-US" sz="1600" b="0" dirty="0"/>
              <a:t> requirements are not critical for the company, though implementing them could enhance its image.</a:t>
            </a:r>
          </a:p>
          <a:p>
            <a:pPr marL="285750" indent="-285750">
              <a:buClr>
                <a:srgbClr val="1F4E79"/>
              </a:buClr>
              <a:buFont typeface="Wingdings" panose="05000000000000000000" pitchFamily="2" charset="2"/>
              <a:buChar char="§"/>
            </a:pPr>
            <a:endParaRPr lang="en-US" sz="1600" b="0" dirty="0"/>
          </a:p>
        </p:txBody>
      </p:sp>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de-CH" dirty="0"/>
              <a:t>Evaluation and Prioritization</a:t>
            </a:r>
            <a:endParaRPr lang="en-US" dirty="0"/>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Assigning a Final Prioritization Category to the Requirement</a:t>
            </a:r>
          </a:p>
        </p:txBody>
      </p:sp>
      <p:pic>
        <p:nvPicPr>
          <p:cNvPr id="5" name="Grafik 4">
            <a:extLst>
              <a:ext uri="{FF2B5EF4-FFF2-40B4-BE49-F238E27FC236}">
                <a16:creationId xmlns:a16="http://schemas.microsoft.com/office/drawing/2014/main" id="{CB3985FE-704B-A67A-8569-998A742001F6}"/>
              </a:ext>
            </a:extLst>
          </p:cNvPr>
          <p:cNvPicPr>
            <a:picLocks noChangeAspect="1"/>
          </p:cNvPicPr>
          <p:nvPr/>
        </p:nvPicPr>
        <p:blipFill rotWithShape="1">
          <a:blip r:embed="rId2"/>
          <a:srcRect l="5660" t="2091"/>
          <a:stretch/>
        </p:blipFill>
        <p:spPr>
          <a:xfrm>
            <a:off x="947428" y="3587080"/>
            <a:ext cx="10297144" cy="2400769"/>
          </a:xfrm>
          <a:prstGeom prst="rect">
            <a:avLst/>
          </a:prstGeom>
          <a:effectLst>
            <a:outerShdw blurRad="50800" dist="38100" dir="2700000" algn="tl" rotWithShape="0">
              <a:prstClr val="black">
                <a:alpha val="40000"/>
              </a:prstClr>
            </a:outerShdw>
          </a:effectLst>
        </p:spPr>
      </p:pic>
      <p:sp>
        <p:nvSpPr>
          <p:cNvPr id="6" name="Rectangle 2">
            <a:extLst>
              <a:ext uri="{FF2B5EF4-FFF2-40B4-BE49-F238E27FC236}">
                <a16:creationId xmlns:a16="http://schemas.microsoft.com/office/drawing/2014/main" id="{8893DE6F-5778-C8BD-5ECB-83C2ADDF329B}"/>
              </a:ext>
            </a:extLst>
          </p:cNvPr>
          <p:cNvSpPr/>
          <p:nvPr/>
        </p:nvSpPr>
        <p:spPr bwMode="auto">
          <a:xfrm>
            <a:off x="10236460" y="3537012"/>
            <a:ext cx="1094427" cy="2556284"/>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dirty="0">
              <a:ln>
                <a:noFill/>
              </a:ln>
              <a:solidFill>
                <a:schemeClr val="tx2"/>
              </a:solidFill>
              <a:effectLst/>
              <a:latin typeface="Arial" charset="0"/>
            </a:endParaRPr>
          </a:p>
        </p:txBody>
      </p:sp>
    </p:spTree>
    <p:extLst>
      <p:ext uri="{BB962C8B-B14F-4D97-AF65-F5344CB8AC3E}">
        <p14:creationId xmlns:p14="http://schemas.microsoft.com/office/powerpoint/2010/main" val="7767722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CABE-E09B-2032-7B3D-8C7EDD25314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D48FE00-5328-6B8E-5AAF-0B17B4493F0A}"/>
              </a:ext>
            </a:extLst>
          </p:cNvPr>
          <p:cNvSpPr>
            <a:spLocks noGrp="1"/>
          </p:cNvSpPr>
          <p:nvPr>
            <p:ph type="body" sz="quarter" idx="12"/>
          </p:nvPr>
        </p:nvSpPr>
        <p:spPr>
          <a:xfrm>
            <a:off x="551382" y="1556792"/>
            <a:ext cx="11160001" cy="4729470"/>
          </a:xfrm>
        </p:spPr>
        <p:txBody>
          <a:bodyPr/>
          <a:lstStyle/>
          <a:p>
            <a:pPr marL="285750" indent="-285750">
              <a:buClr>
                <a:srgbClr val="1F4E79"/>
              </a:buClr>
              <a:buFont typeface="Wingdings" panose="05000000000000000000" pitchFamily="2" charset="2"/>
              <a:buChar char="§"/>
            </a:pPr>
            <a:r>
              <a:rPr lang="en-US" sz="1600" b="0" dirty="0"/>
              <a:t>Advantages</a:t>
            </a:r>
          </a:p>
          <a:p>
            <a:pPr marL="803275" indent="-285750">
              <a:buClr>
                <a:srgbClr val="1F4E79"/>
              </a:buClr>
              <a:buFont typeface="Symbol" panose="05050102010706020507" pitchFamily="18" charset="2"/>
              <a:buChar char=""/>
            </a:pPr>
            <a:r>
              <a:rPr lang="en-US" sz="1600" b="0" dirty="0"/>
              <a:t>Objective decision-making through qualitative judgments by the team, making the decision process more objective by using numerical weights and scores.</a:t>
            </a:r>
          </a:p>
          <a:p>
            <a:pPr marL="803275" indent="-285750">
              <a:buClr>
                <a:srgbClr val="1F4E79"/>
              </a:buClr>
              <a:buFont typeface="Symbol" panose="05050102010706020507" pitchFamily="18" charset="2"/>
              <a:buChar char=""/>
            </a:pPr>
            <a:r>
              <a:rPr lang="en-US" sz="1600" b="0" dirty="0"/>
              <a:t>Transparent documentation of the prioritization through systematic scoring and weighting.</a:t>
            </a:r>
          </a:p>
          <a:p>
            <a:pPr marL="803275" indent="-285750">
              <a:buClr>
                <a:srgbClr val="1F4E79"/>
              </a:buClr>
              <a:buFont typeface="Symbol" panose="05050102010706020507" pitchFamily="18" charset="2"/>
              <a:buChar char=""/>
            </a:pPr>
            <a:r>
              <a:rPr lang="en-US" sz="1600" b="0" dirty="0"/>
              <a:t>End-prioritization of the requirements still depends on the team’s intuitive decision.</a:t>
            </a:r>
          </a:p>
          <a:p>
            <a:pPr marL="285750" indent="-285750">
              <a:buClr>
                <a:srgbClr val="1F4E79"/>
              </a:buClr>
              <a:buFont typeface="Wingdings" panose="05000000000000000000" pitchFamily="2" charset="2"/>
              <a:buChar char="§"/>
            </a:pPr>
            <a:r>
              <a:rPr lang="en-US" sz="1600" b="0" dirty="0"/>
              <a:t>Disadvantages and mitigation strategies</a:t>
            </a:r>
          </a:p>
          <a:p>
            <a:pPr marL="803275" indent="-285750">
              <a:buClr>
                <a:srgbClr val="1F4E79"/>
              </a:buClr>
              <a:buFont typeface="Symbol" panose="05050102010706020507" pitchFamily="18" charset="2"/>
              <a:buChar char=""/>
            </a:pPr>
            <a:r>
              <a:rPr lang="en-US" sz="1600" b="0" dirty="0"/>
              <a:t>Certain complexity with many criteria and options to weigh and score. Ensure that the team leader understands the mechanism and gives a solid briefing about the method to the team.</a:t>
            </a:r>
          </a:p>
          <a:p>
            <a:pPr marL="803275" indent="-285750">
              <a:buClr>
                <a:srgbClr val="1F4E79"/>
              </a:buClr>
              <a:buFont typeface="Symbol" panose="05050102010706020507" pitchFamily="18" charset="2"/>
              <a:buChar char=""/>
            </a:pPr>
            <a:r>
              <a:rPr lang="en-US" sz="1600" b="0" dirty="0"/>
              <a:t>Subjectivity in weight assignment; ensure that every team member can bring in their perspectives to minimize subjectivity of single persons.</a:t>
            </a:r>
          </a:p>
          <a:p>
            <a:pPr marL="803275" indent="-285750">
              <a:buClr>
                <a:srgbClr val="1F4E79"/>
              </a:buClr>
              <a:buFont typeface="Symbol" panose="05050102010706020507" pitchFamily="18" charset="2"/>
              <a:buChar char=""/>
            </a:pPr>
            <a:r>
              <a:rPr lang="en-US" sz="1600" b="0" dirty="0"/>
              <a:t>Do not forget to identify and assess qualitative factors, which might be harder to assess since they are not easily quantifiable.</a:t>
            </a:r>
          </a:p>
        </p:txBody>
      </p:sp>
      <p:sp>
        <p:nvSpPr>
          <p:cNvPr id="3" name="Textplatzhalter 2">
            <a:extLst>
              <a:ext uri="{FF2B5EF4-FFF2-40B4-BE49-F238E27FC236}">
                <a16:creationId xmlns:a16="http://schemas.microsoft.com/office/drawing/2014/main" id="{F6CD8637-3703-5AFD-B996-91F0F944D53D}"/>
              </a:ext>
            </a:extLst>
          </p:cNvPr>
          <p:cNvSpPr>
            <a:spLocks noGrp="1"/>
          </p:cNvSpPr>
          <p:nvPr>
            <p:ph type="body" sz="quarter" idx="11"/>
          </p:nvPr>
        </p:nvSpPr>
        <p:spPr/>
        <p:txBody>
          <a:bodyPr/>
          <a:lstStyle/>
          <a:p>
            <a:r>
              <a:rPr lang="de-CH" dirty="0"/>
              <a:t>Evaluation and Prioritization</a:t>
            </a:r>
            <a:endParaRPr lang="en-US" dirty="0"/>
          </a:p>
        </p:txBody>
      </p:sp>
      <p:sp>
        <p:nvSpPr>
          <p:cNvPr id="4" name="Titel 3">
            <a:extLst>
              <a:ext uri="{FF2B5EF4-FFF2-40B4-BE49-F238E27FC236}">
                <a16:creationId xmlns:a16="http://schemas.microsoft.com/office/drawing/2014/main" id="{E92F182C-DCB8-84A7-24E3-4568B79DDE4A}"/>
              </a:ext>
            </a:extLst>
          </p:cNvPr>
          <p:cNvSpPr>
            <a:spLocks noGrp="1"/>
          </p:cNvSpPr>
          <p:nvPr>
            <p:ph type="title"/>
          </p:nvPr>
        </p:nvSpPr>
        <p:spPr/>
        <p:txBody>
          <a:bodyPr/>
          <a:lstStyle/>
          <a:p>
            <a:r>
              <a:rPr lang="en-US" dirty="0"/>
              <a:t>Strengths and Weaknesses of the Relative Weighting Method</a:t>
            </a:r>
          </a:p>
        </p:txBody>
      </p:sp>
    </p:spTree>
    <p:extLst>
      <p:ext uri="{BB962C8B-B14F-4D97-AF65-F5344CB8AC3E}">
        <p14:creationId xmlns:p14="http://schemas.microsoft.com/office/powerpoint/2010/main" val="182354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23F607-2BE7-09B0-A52B-5FC668A341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7" name="Object 6" hidden="1">
                        <a:extLst>
                          <a:ext uri="{FF2B5EF4-FFF2-40B4-BE49-F238E27FC236}">
                            <a16:creationId xmlns:a16="http://schemas.microsoft.com/office/drawing/2014/main" id="{3423F607-2BE7-09B0-A52B-5FC668A341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560C4A9-DBBE-E6FB-8A4B-865A1D0ACC54}"/>
              </a:ext>
            </a:extLst>
          </p:cNvPr>
          <p:cNvSpPr>
            <a:spLocks noGrp="1"/>
          </p:cNvSpPr>
          <p:nvPr>
            <p:ph type="body" sz="quarter" idx="11"/>
          </p:nvPr>
        </p:nvSpPr>
        <p:spPr/>
        <p:txBody>
          <a:bodyPr/>
          <a:lstStyle/>
          <a:p>
            <a:r>
              <a:rPr lang="de-CH" dirty="0"/>
              <a:t>Definition </a:t>
            </a:r>
            <a:r>
              <a:rPr lang="de-CH" dirty="0" err="1"/>
              <a:t>of</a:t>
            </a:r>
            <a:r>
              <a:rPr lang="de-CH" dirty="0"/>
              <a:t> </a:t>
            </a:r>
            <a:r>
              <a:rPr lang="de-CH" dirty="0" err="1"/>
              <a:t>Objectives</a:t>
            </a:r>
            <a:endParaRPr lang="en-US" dirty="0"/>
          </a:p>
        </p:txBody>
      </p:sp>
      <p:sp>
        <p:nvSpPr>
          <p:cNvPr id="5" name="Title 4">
            <a:extLst>
              <a:ext uri="{FF2B5EF4-FFF2-40B4-BE49-F238E27FC236}">
                <a16:creationId xmlns:a16="http://schemas.microsoft.com/office/drawing/2014/main" id="{E1F6510A-6FDB-02BE-F576-F325A990C55E}"/>
              </a:ext>
            </a:extLst>
          </p:cNvPr>
          <p:cNvSpPr>
            <a:spLocks noGrp="1"/>
          </p:cNvSpPr>
          <p:nvPr>
            <p:ph type="title"/>
          </p:nvPr>
        </p:nvSpPr>
        <p:spPr>
          <a:ln>
            <a:noFill/>
          </a:ln>
        </p:spPr>
        <p:txBody>
          <a:bodyPr vert="horz"/>
          <a:lstStyle/>
          <a:p>
            <a:r>
              <a:rPr lang="de-DE" dirty="0"/>
              <a:t>Task: </a:t>
            </a:r>
            <a:r>
              <a:rPr lang="de-DE" dirty="0" err="1"/>
              <a:t>Define</a:t>
            </a:r>
            <a:r>
              <a:rPr lang="de-DE" dirty="0"/>
              <a:t> a Goal </a:t>
            </a:r>
            <a:r>
              <a:rPr lang="de-DE" dirty="0" err="1"/>
              <a:t>for</a:t>
            </a:r>
            <a:r>
              <a:rPr lang="de-DE" dirty="0"/>
              <a:t> </a:t>
            </a:r>
            <a:r>
              <a:rPr lang="de-DE" dirty="0" err="1"/>
              <a:t>the</a:t>
            </a:r>
            <a:r>
              <a:rPr lang="de-DE" dirty="0"/>
              <a:t> </a:t>
            </a:r>
            <a:r>
              <a:rPr lang="de-DE"/>
              <a:t>Stakeholder Analysis</a:t>
            </a:r>
            <a:endParaRPr lang="de-CH" dirty="0"/>
          </a:p>
        </p:txBody>
      </p:sp>
      <p:sp>
        <p:nvSpPr>
          <p:cNvPr id="2" name="Textplatzhalter 1">
            <a:extLst>
              <a:ext uri="{FF2B5EF4-FFF2-40B4-BE49-F238E27FC236}">
                <a16:creationId xmlns:a16="http://schemas.microsoft.com/office/drawing/2014/main" id="{46CB4FA6-00F3-CC9E-A111-017E1B6DFB5C}"/>
              </a:ext>
            </a:extLst>
          </p:cNvPr>
          <p:cNvSpPr txBox="1">
            <a:spLocks/>
          </p:cNvSpPr>
          <p:nvPr/>
        </p:nvSpPr>
        <p:spPr>
          <a:xfrm>
            <a:off x="4368000" y="1557000"/>
            <a:ext cx="7343383" cy="4729262"/>
          </a:xfrm>
          <a:prstGeom prst="rect">
            <a:avLst/>
          </a:prstGeom>
        </p:spPr>
        <p:txBody>
          <a:bodyPr/>
          <a:lstStyle>
            <a:lvl1pPr algn="l" rtl="0" eaLnBrk="0" fontAlgn="base" hangingPunct="0">
              <a:spcBef>
                <a:spcPct val="0"/>
              </a:spcBef>
              <a:spcAft>
                <a:spcPts val="0"/>
              </a:spcAft>
              <a:defRPr sz="1600">
                <a:solidFill>
                  <a:srgbClr val="000000"/>
                </a:solidFill>
                <a:latin typeface="+mn-lt"/>
                <a:ea typeface="+mn-ea"/>
                <a:cs typeface="+mn-cs"/>
              </a:defRPr>
            </a:lvl1pPr>
            <a:lvl2pPr marL="180975" indent="-179388" algn="l" rtl="0" eaLnBrk="0" fontAlgn="base" hangingPunct="0">
              <a:spcBef>
                <a:spcPct val="0"/>
              </a:spcBef>
              <a:spcAft>
                <a:spcPts val="0"/>
              </a:spcAft>
              <a:buFont typeface="Arial Unicode MS" panose="020B0604020202020204" pitchFamily="34" charset="-128"/>
              <a:buChar char="ｰ"/>
              <a:defRPr sz="1600">
                <a:solidFill>
                  <a:srgbClr val="000000"/>
                </a:solidFill>
                <a:latin typeface="+mn-lt"/>
              </a:defRPr>
            </a:lvl2pPr>
            <a:lvl3pPr marL="358775" indent="-176213" algn="l" rtl="0" eaLnBrk="0" fontAlgn="base" hangingPunct="0">
              <a:spcBef>
                <a:spcPct val="0"/>
              </a:spcBef>
              <a:spcAft>
                <a:spcPts val="0"/>
              </a:spcAft>
              <a:buFont typeface="Arial" pitchFamily="34" charset="0"/>
              <a:buChar char="-"/>
              <a:defRPr sz="1600">
                <a:solidFill>
                  <a:srgbClr val="000000"/>
                </a:solidFill>
                <a:latin typeface="+mn-lt"/>
              </a:defRPr>
            </a:lvl3pPr>
            <a:lvl4pPr marL="538163" indent="-179388" algn="l" rtl="0" eaLnBrk="0" fontAlgn="base" hangingPunct="0">
              <a:spcBef>
                <a:spcPct val="0"/>
              </a:spcBef>
              <a:spcAft>
                <a:spcPts val="0"/>
              </a:spcAft>
              <a:buFont typeface="Arial Unicode MS" panose="020B0604020202020204" pitchFamily="34" charset="-128"/>
              <a:buChar char="˗"/>
              <a:defRPr sz="1600">
                <a:solidFill>
                  <a:srgbClr val="000000"/>
                </a:solidFill>
                <a:latin typeface="+mn-lt"/>
              </a:defRPr>
            </a:lvl4pPr>
            <a:lvl5pPr marL="715963" indent="-177800" algn="l" rtl="0" eaLnBrk="0" fontAlgn="base" hangingPunct="0">
              <a:spcBef>
                <a:spcPct val="0"/>
              </a:spcBef>
              <a:spcAft>
                <a:spcPts val="0"/>
              </a:spcAft>
              <a:buFont typeface="Arial Unicode MS" panose="020B0604020202020204" pitchFamily="34" charset="-128"/>
              <a:buChar char="˗"/>
              <a:tabLst/>
              <a:defRPr sz="16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marL="285750" indent="-285750" defTabSz="270000" eaLnBrk="1" hangingPunct="1">
              <a:spcAft>
                <a:spcPts val="800"/>
              </a:spcAft>
              <a:buClr>
                <a:srgbClr val="1F4E79"/>
              </a:buClr>
              <a:buFont typeface="Wingdings" panose="05000000000000000000" pitchFamily="2" charset="2"/>
              <a:buChar char="§"/>
              <a:tabLst>
                <a:tab pos="5544000" algn="r"/>
              </a:tabLst>
            </a:pPr>
            <a:r>
              <a:rPr lang="en-US" kern="0" dirty="0"/>
              <a:t>The Stakeholder Analysis helps you:</a:t>
            </a:r>
          </a:p>
          <a:p>
            <a:pPr marL="800100" lvl="1" indent="-342900">
              <a:spcBef>
                <a:spcPts val="0"/>
              </a:spcBef>
              <a:buFont typeface="Symbol" panose="05050102010706020507" pitchFamily="18" charset="2"/>
              <a:buChar char="-"/>
            </a:pPr>
            <a:r>
              <a:rPr lang="en-US" kern="0" dirty="0"/>
              <a:t>Identify key stakeholders shaping your supply chain decisions</a:t>
            </a:r>
          </a:p>
          <a:p>
            <a:pPr marL="800100" lvl="1" indent="-342900">
              <a:spcBef>
                <a:spcPts val="0"/>
              </a:spcBef>
              <a:buFont typeface="Symbol" panose="05050102010706020507" pitchFamily="18" charset="2"/>
              <a:buChar char="-"/>
            </a:pPr>
            <a:r>
              <a:rPr lang="en-US" kern="0" dirty="0"/>
              <a:t>Understand their needs and expectations regarding your supply chain</a:t>
            </a:r>
          </a:p>
          <a:p>
            <a:pPr marL="800100" lvl="1" indent="-342900">
              <a:spcBef>
                <a:spcPts val="0"/>
              </a:spcBef>
              <a:buFont typeface="Symbol" panose="05050102010706020507" pitchFamily="18" charset="2"/>
              <a:buChar char="-"/>
            </a:pPr>
            <a:r>
              <a:rPr lang="en-US" kern="0" dirty="0"/>
              <a:t>Gain a comprehensive view of your supply chain environment from various stakeholder perspectives</a:t>
            </a:r>
            <a:endParaRPr lang="en-US" dirty="0"/>
          </a:p>
          <a:p>
            <a:pPr marL="457200" lvl="1" indent="0">
              <a:spcBef>
                <a:spcPts val="0"/>
              </a:spcBef>
              <a:buNone/>
            </a:pPr>
            <a:endParaRPr lang="en-US" kern="0" dirty="0"/>
          </a:p>
          <a:p>
            <a:pPr marL="285750" indent="-285750" defTabSz="270000" eaLnBrk="1" hangingPunct="1">
              <a:spcAft>
                <a:spcPts val="800"/>
              </a:spcAft>
              <a:buClr>
                <a:srgbClr val="1F4E79"/>
              </a:buClr>
              <a:buFont typeface="Wingdings" panose="05000000000000000000" pitchFamily="2" charset="2"/>
              <a:buChar char="§"/>
              <a:tabLst>
                <a:tab pos="5544000" algn="r"/>
              </a:tabLst>
            </a:pPr>
            <a:r>
              <a:rPr lang="en-US" kern="0" dirty="0"/>
              <a:t>Ultimately, it enables the focal company to:</a:t>
            </a:r>
          </a:p>
          <a:p>
            <a:pPr marL="800100" lvl="1" indent="-342900">
              <a:spcBef>
                <a:spcPts val="0"/>
              </a:spcBef>
              <a:buFont typeface="Symbol" panose="05050102010706020507" pitchFamily="18" charset="2"/>
              <a:buChar char="-"/>
            </a:pPr>
            <a:r>
              <a:rPr lang="en-US" kern="0" dirty="0"/>
              <a:t>Establish a sustainable supply chain in the long run</a:t>
            </a:r>
          </a:p>
          <a:p>
            <a:pPr marL="800100" lvl="1" indent="-342900">
              <a:spcBef>
                <a:spcPts val="0"/>
              </a:spcBef>
              <a:buFont typeface="Symbol" panose="05050102010706020507" pitchFamily="18" charset="2"/>
              <a:buChar char="-"/>
            </a:pPr>
            <a:r>
              <a:rPr lang="en-US" kern="0" dirty="0"/>
              <a:t>Enhance awareness of future supply chain trends</a:t>
            </a:r>
          </a:p>
          <a:p>
            <a:pPr marL="800100" lvl="1" indent="-342900">
              <a:spcBef>
                <a:spcPts val="0"/>
              </a:spcBef>
              <a:buFont typeface="Symbol" panose="05050102010706020507" pitchFamily="18" charset="2"/>
              <a:buChar char="-"/>
            </a:pPr>
            <a:r>
              <a:rPr lang="en-US" kern="0" dirty="0"/>
              <a:t>Improve stakeholder satisfaction</a:t>
            </a:r>
          </a:p>
          <a:p>
            <a:pPr marL="800100" lvl="1" indent="-342900">
              <a:spcBef>
                <a:spcPts val="0"/>
              </a:spcBef>
              <a:buFont typeface="Symbol" panose="05050102010706020507" pitchFamily="18" charset="2"/>
              <a:buChar char="-"/>
            </a:pPr>
            <a:r>
              <a:rPr lang="en-US" kern="0" dirty="0"/>
              <a:t>Identify risks and opportunities across the supply chain</a:t>
            </a:r>
          </a:p>
          <a:p>
            <a:pPr marL="457200" lvl="1" indent="0">
              <a:spcBef>
                <a:spcPts val="0"/>
              </a:spcBef>
              <a:buNone/>
            </a:pPr>
            <a:endParaRPr lang="en-US" sz="1600" dirty="0">
              <a:ea typeface="+mn-ea"/>
              <a:cs typeface="+mn-cs"/>
            </a:endParaRPr>
          </a:p>
          <a:p>
            <a:pPr marL="285750" indent="-285750" defTabSz="270000" eaLnBrk="1" hangingPunct="1">
              <a:spcAft>
                <a:spcPts val="900"/>
              </a:spcAft>
              <a:buClr>
                <a:srgbClr val="1F4E79"/>
              </a:buClr>
              <a:buFont typeface="Wingdings" panose="05000000000000000000" pitchFamily="2" charset="2"/>
              <a:buChar char="§"/>
              <a:tabLst>
                <a:tab pos="5544000" algn="r"/>
              </a:tabLst>
            </a:pPr>
            <a:r>
              <a:rPr lang="en-US" kern="0" dirty="0"/>
              <a:t>Determine a realistic time frame for the implementation:</a:t>
            </a:r>
          </a:p>
          <a:p>
            <a:pPr marL="800100" lvl="1" indent="-342900">
              <a:spcBef>
                <a:spcPts val="0"/>
              </a:spcBef>
              <a:buFont typeface="Symbol" panose="05050102010706020507" pitchFamily="18" charset="2"/>
              <a:buChar char="-"/>
            </a:pPr>
            <a:r>
              <a:rPr lang="en-US" kern="0" dirty="0"/>
              <a:t>For the short version, you will need approximately 1-2 month</a:t>
            </a:r>
          </a:p>
          <a:p>
            <a:pPr marL="800100" lvl="1" indent="-342900">
              <a:spcBef>
                <a:spcPts val="0"/>
              </a:spcBef>
              <a:buFont typeface="Symbol" panose="05050102010706020507" pitchFamily="18" charset="2"/>
              <a:buChar char="-"/>
            </a:pPr>
            <a:r>
              <a:rPr lang="en-US" kern="0" dirty="0"/>
              <a:t>For the extensive version, you will need approximately three month</a:t>
            </a:r>
          </a:p>
          <a:p>
            <a:pPr marL="457200" lvl="1" indent="0">
              <a:spcBef>
                <a:spcPts val="0"/>
              </a:spcBef>
              <a:buNone/>
            </a:pPr>
            <a:endParaRPr lang="en-US" kern="0" dirty="0"/>
          </a:p>
          <a:p>
            <a:pPr marL="285750" indent="-285750" defTabSz="270000" eaLnBrk="1" hangingPunct="1">
              <a:spcAft>
                <a:spcPts val="1000"/>
              </a:spcAft>
              <a:buClr>
                <a:srgbClr val="1F4E79"/>
              </a:buClr>
              <a:buFont typeface="Wingdings" panose="05000000000000000000" pitchFamily="2" charset="2"/>
              <a:buChar char="§"/>
              <a:tabLst>
                <a:tab pos="5544000" algn="r"/>
              </a:tabLst>
            </a:pPr>
            <a:r>
              <a:rPr lang="en-US" kern="0" dirty="0"/>
              <a:t>Feel free to use our "Goals" template to document your objectives. We suggest to discuss the objectives in a short workshop with your core team.</a:t>
            </a:r>
          </a:p>
        </p:txBody>
      </p:sp>
      <p:pic>
        <p:nvPicPr>
          <p:cNvPr id="3" name="Graphic 31" descr="Customer review with solid fill">
            <a:extLst>
              <a:ext uri="{FF2B5EF4-FFF2-40B4-BE49-F238E27FC236}">
                <a16:creationId xmlns:a16="http://schemas.microsoft.com/office/drawing/2014/main" id="{CA1C3763-3498-84E2-CF76-660EC23EEE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00" y="1868872"/>
            <a:ext cx="3475519" cy="3475519"/>
          </a:xfrm>
          <a:prstGeom prst="rect">
            <a:avLst/>
          </a:prstGeom>
        </p:spPr>
      </p:pic>
    </p:spTree>
    <p:extLst>
      <p:ext uri="{BB962C8B-B14F-4D97-AF65-F5344CB8AC3E}">
        <p14:creationId xmlns:p14="http://schemas.microsoft.com/office/powerpoint/2010/main" val="373205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79F4ED7-BEBB-EB28-EBFC-BF989A2A9208}"/>
              </a:ext>
            </a:extLst>
          </p:cNvPr>
          <p:cNvSpPr>
            <a:spLocks noGrp="1"/>
          </p:cNvSpPr>
          <p:nvPr>
            <p:ph type="body" sz="quarter" idx="12"/>
          </p:nvPr>
        </p:nvSpPr>
        <p:spPr/>
        <p:txBody>
          <a:bodyPr/>
          <a:lstStyle/>
          <a:p>
            <a:r>
              <a:rPr lang="de-CH" dirty="0" err="1"/>
              <a:t>Introduction</a:t>
            </a:r>
            <a:endParaRPr lang="en-US" dirty="0"/>
          </a:p>
        </p:txBody>
      </p:sp>
      <p:sp>
        <p:nvSpPr>
          <p:cNvPr id="3" name="Textplatzhalter 2">
            <a:extLst>
              <a:ext uri="{FF2B5EF4-FFF2-40B4-BE49-F238E27FC236}">
                <a16:creationId xmlns:a16="http://schemas.microsoft.com/office/drawing/2014/main" id="{8BC90415-98D5-1571-82CD-717D6E92585E}"/>
              </a:ext>
            </a:extLst>
          </p:cNvPr>
          <p:cNvSpPr>
            <a:spLocks noGrp="1"/>
          </p:cNvSpPr>
          <p:nvPr>
            <p:ph type="body" sz="quarter" idx="14"/>
          </p:nvPr>
        </p:nvSpPr>
        <p:spPr/>
        <p:txBody>
          <a:bodyPr/>
          <a:lstStyle/>
          <a:p>
            <a:r>
              <a:rPr lang="de-CH" dirty="0" err="1"/>
              <a:t>Initialization</a:t>
            </a:r>
            <a:r>
              <a:rPr lang="de-CH" dirty="0"/>
              <a:t> and </a:t>
            </a:r>
            <a:r>
              <a:rPr lang="de-CH" dirty="0" err="1"/>
              <a:t>Preparation</a:t>
            </a:r>
            <a:endParaRPr lang="en-US" dirty="0"/>
          </a:p>
        </p:txBody>
      </p:sp>
      <p:sp>
        <p:nvSpPr>
          <p:cNvPr id="4" name="Textplatzhalter 3">
            <a:extLst>
              <a:ext uri="{FF2B5EF4-FFF2-40B4-BE49-F238E27FC236}">
                <a16:creationId xmlns:a16="http://schemas.microsoft.com/office/drawing/2014/main" id="{6A3F5C8E-3EF0-AB2B-8F04-AC5917943A70}"/>
              </a:ext>
            </a:extLst>
          </p:cNvPr>
          <p:cNvSpPr>
            <a:spLocks noGrp="1"/>
          </p:cNvSpPr>
          <p:nvPr>
            <p:ph type="body" sz="quarter" idx="15"/>
          </p:nvPr>
        </p:nvSpPr>
        <p:spPr>
          <a:xfrm>
            <a:off x="551384" y="3877319"/>
            <a:ext cx="11160000" cy="361624"/>
          </a:xfrm>
        </p:spPr>
        <p:txBody>
          <a:bodyPr/>
          <a:lstStyle/>
          <a:p>
            <a:r>
              <a:rPr lang="en-US" dirty="0"/>
              <a:t>Context Analysis</a:t>
            </a:r>
          </a:p>
        </p:txBody>
      </p:sp>
      <p:sp>
        <p:nvSpPr>
          <p:cNvPr id="10" name="Titel 9">
            <a:extLst>
              <a:ext uri="{FF2B5EF4-FFF2-40B4-BE49-F238E27FC236}">
                <a16:creationId xmlns:a16="http://schemas.microsoft.com/office/drawing/2014/main" id="{74003F08-9E5A-2A95-9D39-1EC35DEE1FC0}"/>
              </a:ext>
            </a:extLst>
          </p:cNvPr>
          <p:cNvSpPr>
            <a:spLocks noGrp="1"/>
          </p:cNvSpPr>
          <p:nvPr>
            <p:ph type="title"/>
          </p:nvPr>
        </p:nvSpPr>
        <p:spPr/>
        <p:txBody>
          <a:bodyPr/>
          <a:lstStyle/>
          <a:p>
            <a:r>
              <a:rPr lang="de-CH" dirty="0"/>
              <a:t>Content Chapter 1</a:t>
            </a:r>
            <a:endParaRPr lang="en-US" dirty="0"/>
          </a:p>
        </p:txBody>
      </p:sp>
      <p:sp>
        <p:nvSpPr>
          <p:cNvPr id="14" name="Textplatzhalter 3">
            <a:extLst>
              <a:ext uri="{FF2B5EF4-FFF2-40B4-BE49-F238E27FC236}">
                <a16:creationId xmlns:a16="http://schemas.microsoft.com/office/drawing/2014/main" id="{294D44BC-CD69-3922-2363-3058768467BB}"/>
              </a:ext>
            </a:extLst>
          </p:cNvPr>
          <p:cNvSpPr txBox="1">
            <a:spLocks/>
          </p:cNvSpPr>
          <p:nvPr/>
        </p:nvSpPr>
        <p:spPr>
          <a:xfrm>
            <a:off x="1056000" y="2565000"/>
            <a:ext cx="4608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a:pPr>
            <a:r>
              <a:rPr lang="en-US" kern="0" dirty="0"/>
              <a:t>Team-Setup</a:t>
            </a:r>
          </a:p>
        </p:txBody>
      </p:sp>
      <p:sp>
        <p:nvSpPr>
          <p:cNvPr id="15" name="Textplatzhalter 3">
            <a:extLst>
              <a:ext uri="{FF2B5EF4-FFF2-40B4-BE49-F238E27FC236}">
                <a16:creationId xmlns:a16="http://schemas.microsoft.com/office/drawing/2014/main" id="{0CE93910-DBD1-6FBA-40E3-45F8A5713B82}"/>
              </a:ext>
            </a:extLst>
          </p:cNvPr>
          <p:cNvSpPr txBox="1">
            <a:spLocks/>
          </p:cNvSpPr>
          <p:nvPr/>
        </p:nvSpPr>
        <p:spPr>
          <a:xfrm>
            <a:off x="1056000" y="2978229"/>
            <a:ext cx="4608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startAt="2"/>
            </a:pPr>
            <a:r>
              <a:rPr lang="en-US" kern="0" dirty="0"/>
              <a:t>Definition of Objectives</a:t>
            </a:r>
          </a:p>
        </p:txBody>
      </p:sp>
      <p:sp>
        <p:nvSpPr>
          <p:cNvPr id="16" name="Textplatzhalter 3">
            <a:extLst>
              <a:ext uri="{FF2B5EF4-FFF2-40B4-BE49-F238E27FC236}">
                <a16:creationId xmlns:a16="http://schemas.microsoft.com/office/drawing/2014/main" id="{44109ECB-0FB4-872F-1E51-CD9CF03782D3}"/>
              </a:ext>
            </a:extLst>
          </p:cNvPr>
          <p:cNvSpPr txBox="1">
            <a:spLocks/>
          </p:cNvSpPr>
          <p:nvPr/>
        </p:nvSpPr>
        <p:spPr>
          <a:xfrm>
            <a:off x="1056000" y="3391458"/>
            <a:ext cx="4608000" cy="361624"/>
          </a:xfrm>
          <a:prstGeom prst="rect">
            <a:avLst/>
          </a:prstGeom>
        </p:spPr>
        <p:txBody>
          <a:bodyPr/>
          <a:lstStyle>
            <a:lvl1pPr marL="271463" marR="0" indent="-271463" algn="l" defTabSz="914400" rtl="0" eaLnBrk="0" fontAlgn="base" latinLnBrk="0" hangingPunct="0">
              <a:lnSpc>
                <a:spcPct val="100000"/>
              </a:lnSpc>
              <a:spcBef>
                <a:spcPct val="0"/>
              </a:spcBef>
              <a:spcAft>
                <a:spcPts val="0"/>
              </a:spcAft>
              <a:buClrTx/>
              <a:buSzTx/>
              <a:buFont typeface="+mj-lt"/>
              <a:buAutoNum type="arabicPeriod" startAt="3"/>
              <a:tabLst/>
              <a:defRPr sz="1800" b="0" baseline="0">
                <a:solidFill>
                  <a:schemeClr val="tx1"/>
                </a:solidFill>
                <a:latin typeface="+mn-lt"/>
                <a:ea typeface="+mn-ea"/>
                <a:cs typeface="+mn-cs"/>
              </a:defRPr>
            </a:lvl1pPr>
            <a:lvl2pPr marL="496888" indent="-225425" algn="l" rtl="0" eaLnBrk="0" fontAlgn="base" hangingPunct="0">
              <a:spcBef>
                <a:spcPct val="0"/>
              </a:spcBef>
              <a:spcAft>
                <a:spcPts val="0"/>
              </a:spcAft>
              <a:buFont typeface="Arial Unicode MS" panose="020B0604020202020204" pitchFamily="34" charset="-128"/>
              <a:buChar char="ｰ"/>
              <a:defRPr sz="1800">
                <a:solidFill>
                  <a:srgbClr val="000000"/>
                </a:solidFill>
                <a:latin typeface="+mn-lt"/>
              </a:defRPr>
            </a:lvl2pPr>
            <a:lvl3pPr marL="639763" indent="-139700" algn="l" rtl="0" eaLnBrk="0" fontAlgn="base" hangingPunct="0">
              <a:spcBef>
                <a:spcPct val="0"/>
              </a:spcBef>
              <a:spcAft>
                <a:spcPts val="0"/>
              </a:spcAft>
              <a:buFont typeface="Arial" pitchFamily="34" charset="0"/>
              <a:buChar char="-"/>
              <a:defRPr sz="1800">
                <a:solidFill>
                  <a:srgbClr val="000000"/>
                </a:solidFill>
                <a:latin typeface="+mn-lt"/>
              </a:defRPr>
            </a:lvl3pPr>
            <a:lvl4pPr marL="777875" indent="-141288" algn="l" rtl="0" eaLnBrk="0" fontAlgn="base" hangingPunct="0">
              <a:spcBef>
                <a:spcPct val="0"/>
              </a:spcBef>
              <a:spcAft>
                <a:spcPts val="0"/>
              </a:spcAft>
              <a:buFont typeface="Arial Unicode MS" panose="020B0604020202020204" pitchFamily="34" charset="-128"/>
              <a:buChar char="˗"/>
              <a:defRPr sz="1800">
                <a:solidFill>
                  <a:srgbClr val="000000"/>
                </a:solidFill>
                <a:latin typeface="+mn-lt"/>
              </a:defRPr>
            </a:lvl4pPr>
            <a:lvl5pPr marL="938213" indent="-157163" algn="l" rtl="0" eaLnBrk="0" fontAlgn="base" hangingPunct="0">
              <a:spcBef>
                <a:spcPct val="0"/>
              </a:spcBef>
              <a:spcAft>
                <a:spcPts val="0"/>
              </a:spcAft>
              <a:buFont typeface="Arial Unicode MS" panose="020B0604020202020204" pitchFamily="34" charset="-128"/>
              <a:buChar char="˗"/>
              <a:tabLst/>
              <a:defRPr sz="1800">
                <a:solidFill>
                  <a:srgbClr val="000000"/>
                </a:solidFill>
                <a:latin typeface="+mn-lt"/>
              </a:defRPr>
            </a:lvl5pPr>
            <a:lvl6pPr marL="1162050" indent="-169863" algn="l" rtl="0" fontAlgn="base">
              <a:spcBef>
                <a:spcPct val="0"/>
              </a:spcBef>
              <a:spcAft>
                <a:spcPct val="30000"/>
              </a:spcAft>
              <a:buFont typeface="Arial" charset="0"/>
              <a:buChar char="–"/>
              <a:defRPr sz="1200">
                <a:solidFill>
                  <a:srgbClr val="000000"/>
                </a:solidFill>
                <a:latin typeface="+mn-lt"/>
              </a:defRPr>
            </a:lvl6pPr>
            <a:lvl7pPr marL="1619250" indent="-169863" algn="l" rtl="0" fontAlgn="base">
              <a:spcBef>
                <a:spcPct val="0"/>
              </a:spcBef>
              <a:spcAft>
                <a:spcPct val="30000"/>
              </a:spcAft>
              <a:buFont typeface="Arial" charset="0"/>
              <a:buChar char="–"/>
              <a:defRPr sz="1200">
                <a:solidFill>
                  <a:srgbClr val="000000"/>
                </a:solidFill>
                <a:latin typeface="+mn-lt"/>
              </a:defRPr>
            </a:lvl7pPr>
            <a:lvl8pPr marL="2076450" indent="-169863" algn="l" rtl="0" fontAlgn="base">
              <a:spcBef>
                <a:spcPct val="0"/>
              </a:spcBef>
              <a:spcAft>
                <a:spcPct val="30000"/>
              </a:spcAft>
              <a:buFont typeface="Arial" charset="0"/>
              <a:buChar char="–"/>
              <a:defRPr sz="1200">
                <a:solidFill>
                  <a:srgbClr val="000000"/>
                </a:solidFill>
                <a:latin typeface="+mn-lt"/>
              </a:defRPr>
            </a:lvl8pPr>
            <a:lvl9pPr marL="2533650" indent="-169863" algn="l" rtl="0" fontAlgn="base">
              <a:spcBef>
                <a:spcPct val="0"/>
              </a:spcBef>
              <a:spcAft>
                <a:spcPct val="30000"/>
              </a:spcAft>
              <a:buFont typeface="Arial" charset="0"/>
              <a:buChar char="–"/>
              <a:defRPr sz="1200">
                <a:solidFill>
                  <a:srgbClr val="000000"/>
                </a:solidFill>
                <a:latin typeface="+mn-lt"/>
              </a:defRPr>
            </a:lvl9pPr>
          </a:lstStyle>
          <a:p>
            <a:pPr>
              <a:buFont typeface="+mj-lt"/>
              <a:buAutoNum type="alphaLcPeriod" startAt="3"/>
            </a:pPr>
            <a:r>
              <a:rPr lang="en-US" b="1" kern="0" dirty="0">
                <a:solidFill>
                  <a:srgbClr val="1F4E79"/>
                </a:solidFill>
              </a:rPr>
              <a:t>Information Gathering</a:t>
            </a:r>
          </a:p>
        </p:txBody>
      </p:sp>
    </p:spTree>
    <p:extLst>
      <p:ext uri="{BB962C8B-B14F-4D97-AF65-F5344CB8AC3E}">
        <p14:creationId xmlns:p14="http://schemas.microsoft.com/office/powerpoint/2010/main" val="24611489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PRESENTATIONDONOTDELETE" val="&lt;?xml version=&quot;1.0&quot; encoding=&quot;UTF-16&quot; standalone=&quot;yes&quot;?&gt;&lt;root reqver=&quot;28224&quot;&gt;&lt;version val=&quot;351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9450384627807375537E+00&quot;&gt;&lt;m_msothmcolidx val=&quot;0&quot;/&gt;&lt;m_rgb r=&quot;45&quot; g=&quot;A2&quot; b=&quot;67&quot;/&gt;&lt;/elem&gt;&lt;elem m_fUsage=&quot;2.36609999999999986997E+00&quot;&gt;&lt;m_msothmcolidx val=&quot;0&quot;/&gt;&lt;m_rgb r=&quot;9D&quot; g=&quot;C3&quot; b=&quot;E6&quot;/&gt;&lt;/elem&gt;&lt;elem m_fUsage=&quot;2.31949000000000005173E+00&quot;&gt;&lt;m_msothmcolidx val=&quot;0&quot;/&gt;&lt;m_rgb r=&quot;1F&quot; g=&quot;4E&quot; b=&quot;79&quot;/&gt;&lt;/elem&gt;&lt;elem m_fUsage=&quot;1.58652564450390043405E+00&quot;&gt;&lt;m_msothmcolidx val=&quot;0&quot;/&gt;&lt;m_rgb r=&quot;DE&quot; g=&quot;EB&quot; b=&quot;B1&quot;/&gt;&lt;/elem&gt;&lt;elem m_fUsage=&quot;2.28767924549610118801E-01&quot;&gt;&lt;m_msothmcolidx val=&quot;0&quot;/&gt;&lt;m_rgb r=&quot;EE&quot; g=&quot;F5&quot; b=&quot;D8&quot;/&gt;&lt;/elem&gt;&lt;elem m_fUsage=&quot;1.66771816996665767086E-01&quot;&gt;&lt;m_msothmcolidx val=&quot;0&quot;/&gt;&lt;m_rgb r=&quot;3C&quot; g=&quot;3C&quot; b=&quot;3C&quot;/&gt;&lt;/elem&gt;&lt;elem m_fUsage=&quot;1.35085171767299283552E-01&quot;&gt;&lt;m_msothmcolidx val=&quot;0&quot;/&gt;&lt;m_rgb r=&quot;AF&quot; g=&quot;AF&quot; b=&quot;AF&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cWNMtwg889ZoEhd_UCf7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S0Sc7SrvwgbJYqm8QlJUE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XR_vkj1mIiX.J_YQsppFy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finyDoKvpj9ctdH0AH5Bf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N.89xrZo9iu8GMB1etex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1OCLQbeH13cjL8ux75lL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bf14HfhY46_aa7kTJCJ1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LEZO4rygznkEGuqM9Bn8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7KJA2d35yHarqXV7Ualb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VvgvWU8Efo10i.poCnnGg"/>
</p:tagLst>
</file>

<file path=ppt/tags/tag3.xml><?xml version="1.0" encoding="utf-8"?>
<p:tagLst xmlns:a="http://schemas.openxmlformats.org/drawingml/2006/main" xmlns:r="http://schemas.openxmlformats.org/officeDocument/2006/relationships" xmlns:p="http://schemas.openxmlformats.org/presentationml/2006/main">
  <p:tag name="FOOTER" val="2sender"/>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tLgJ2tbbCP_9oR0IR7TU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LVvgvWU8Efo10i.poCnnGg"/>
</p:tagLst>
</file>

<file path=ppt/tags/tag34.xml><?xml version="1.0" encoding="utf-8"?>
<p:tagLst xmlns:a="http://schemas.openxmlformats.org/drawingml/2006/main" xmlns:r="http://schemas.openxmlformats.org/officeDocument/2006/relationships" xmlns:p="http://schemas.openxmlformats.org/presentationml/2006/main">
  <p:tag name="FOOTER" val="2sender"/>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LVvgvWU8Efo10i.poCnnGg"/>
</p:tagLst>
</file>

<file path=ppt/tags/tag37.xml><?xml version="1.0" encoding="utf-8"?>
<p:tagLst xmlns:a="http://schemas.openxmlformats.org/drawingml/2006/main" xmlns:r="http://schemas.openxmlformats.org/officeDocument/2006/relationships" xmlns:p="http://schemas.openxmlformats.org/presentationml/2006/main">
  <p:tag name="FOOTER" val="2send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tLgJ2tbbCP_9oR0IR7TUA"/>
</p:tagLst>
</file>

<file path=ppt/tags/tag4.xml><?xml version="1.0" encoding="utf-8"?>
<p:tagLst xmlns:a="http://schemas.openxmlformats.org/drawingml/2006/main" xmlns:r="http://schemas.openxmlformats.org/officeDocument/2006/relationships" xmlns:p="http://schemas.openxmlformats.org/presentationml/2006/main">
  <p:tag name="FOOTER" val="2sender"/>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FOOTER" val="2sender"/>
</p:tagLst>
</file>

<file path=ppt/tags/tag51.xml><?xml version="1.0" encoding="utf-8"?>
<p:tagLst xmlns:a="http://schemas.openxmlformats.org/drawingml/2006/main" xmlns:r="http://schemas.openxmlformats.org/officeDocument/2006/relationships" xmlns:p="http://schemas.openxmlformats.org/presentationml/2006/main">
  <p:tag name="FOOTER" val="2sender"/>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4xMxM4bTu7DBZ58DPhWWe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qILsqNtgWMOizn7Z4efW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FOOTER" val="2sender"/>
</p:tagLst>
</file>

<file path=ppt/tags/tag67.xml><?xml version="1.0" encoding="utf-8"?>
<p:tagLst xmlns:a="http://schemas.openxmlformats.org/drawingml/2006/main" xmlns:r="http://schemas.openxmlformats.org/officeDocument/2006/relationships" xmlns:p="http://schemas.openxmlformats.org/presentationml/2006/main">
  <p:tag name="FOOTER" val="2send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qILsqNtgWMOizn7Z4efW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9vzOBYCg4rS47foeOZc4X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jcWNMtwg889ZoEhd_UCf7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S0Sc7SrvwgbJYqm8QlJUE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XR_vkj1mIiX.J_YQsppFy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9vzOBYCg4rS47foeOZc4X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finyDoKvpj9ctdH0AH5Bf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N.89xrZo9iu8GMB1etex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1OCLQbeH13cjL8ux75lLR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Lbf14HfhY46_aa7kTJCJ1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LEZO4rygznkEGuqM9Bn8m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A7KJA2d35yHarqXV7Ualb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LVvgvWU8Efo10i.poCnnG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tLgJ2tbbCP_9oR0IR7TU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LVvgvWU8Efo10i.poCnnG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BtLgJ2tbbCP_9oR0IR7TU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_Präsentation_Vorlage_ISCM-HSG">
  <a:themeElements>
    <a:clrScheme name="ISCM-HSG">
      <a:dk1>
        <a:srgbClr val="000000"/>
      </a:dk1>
      <a:lt1>
        <a:srgbClr val="FFFFFF"/>
      </a:lt1>
      <a:dk2>
        <a:srgbClr val="E5E5E5"/>
      </a:dk2>
      <a:lt2>
        <a:srgbClr val="FFFFFF"/>
      </a:lt2>
      <a:accent1>
        <a:srgbClr val="FFFF00"/>
      </a:accent1>
      <a:accent2>
        <a:srgbClr val="FF9900"/>
      </a:accent2>
      <a:accent3>
        <a:srgbClr val="FF0000"/>
      </a:accent3>
      <a:accent4>
        <a:srgbClr val="95C7E8"/>
      </a:accent4>
      <a:accent5>
        <a:srgbClr val="0067B1"/>
      </a:accent5>
      <a:accent6>
        <a:srgbClr val="ACCC3D"/>
      </a:accent6>
      <a:hlink>
        <a:srgbClr val="00802F"/>
      </a:hlink>
      <a:folHlink>
        <a:srgbClr val="FFFFFF"/>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1" i="0" u="none" strike="noStrike" cap="none" normalizeH="0" baseline="0" smtClean="0">
            <a:ln>
              <a:noFill/>
            </a:ln>
            <a:solidFill>
              <a:schemeClr val="tx2"/>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defRPr sz="1600" dirty="0" err="1" smtClean="0"/>
        </a:defPPr>
      </a:lstStyle>
    </a:txDef>
  </a:objectDefaults>
  <a:extraClrSchemeLst>
    <a:extraClrScheme>
      <a:clrScheme name="Standarddesign 1">
        <a:dk1>
          <a:srgbClr val="000000"/>
        </a:dk1>
        <a:lt1>
          <a:srgbClr val="FFFFFF"/>
        </a:lt1>
        <a:dk2>
          <a:srgbClr val="91BEE8"/>
        </a:dk2>
        <a:lt2>
          <a:srgbClr val="E21005"/>
        </a:lt2>
        <a:accent1>
          <a:srgbClr val="0028A5"/>
        </a:accent1>
        <a:accent2>
          <a:srgbClr val="FFDB8F"/>
        </a:accent2>
        <a:accent3>
          <a:srgbClr val="FFFFFF"/>
        </a:accent3>
        <a:accent4>
          <a:srgbClr val="000000"/>
        </a:accent4>
        <a:accent5>
          <a:srgbClr val="AAACCF"/>
        </a:accent5>
        <a:accent6>
          <a:srgbClr val="E7C681"/>
        </a:accent6>
        <a:hlink>
          <a:srgbClr val="DC6027"/>
        </a:hlink>
        <a:folHlink>
          <a:srgbClr val="A3ADB7"/>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91BEE8"/>
        </a:dk2>
        <a:lt2>
          <a:srgbClr val="9E003C"/>
        </a:lt2>
        <a:accent1>
          <a:srgbClr val="0028A5"/>
        </a:accent1>
        <a:accent2>
          <a:srgbClr val="FFDB8F"/>
        </a:accent2>
        <a:accent3>
          <a:srgbClr val="FFFFFF"/>
        </a:accent3>
        <a:accent4>
          <a:srgbClr val="000000"/>
        </a:accent4>
        <a:accent5>
          <a:srgbClr val="AAACCF"/>
        </a:accent5>
        <a:accent6>
          <a:srgbClr val="E7C681"/>
        </a:accent6>
        <a:hlink>
          <a:srgbClr val="DC6027"/>
        </a:hlink>
        <a:folHlink>
          <a:srgbClr val="A3ADB7"/>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9E003C"/>
        </a:dk2>
        <a:lt2>
          <a:srgbClr val="3E4B53"/>
        </a:lt2>
        <a:accent1>
          <a:srgbClr val="0028A5"/>
        </a:accent1>
        <a:accent2>
          <a:srgbClr val="FFDB8F"/>
        </a:accent2>
        <a:accent3>
          <a:srgbClr val="FFFFFF"/>
        </a:accent3>
        <a:accent4>
          <a:srgbClr val="000000"/>
        </a:accent4>
        <a:accent5>
          <a:srgbClr val="AAACCF"/>
        </a:accent5>
        <a:accent6>
          <a:srgbClr val="E7C681"/>
        </a:accent6>
        <a:hlink>
          <a:srgbClr val="DC6027"/>
        </a:hlink>
        <a:folHlink>
          <a:srgbClr val="A3ADB7"/>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9E003C"/>
        </a:dk2>
        <a:lt2>
          <a:srgbClr val="3E4B53"/>
        </a:lt2>
        <a:accent1>
          <a:srgbClr val="657E84"/>
        </a:accent1>
        <a:accent2>
          <a:srgbClr val="FFDB8F"/>
        </a:accent2>
        <a:accent3>
          <a:srgbClr val="FFFFFF"/>
        </a:accent3>
        <a:accent4>
          <a:srgbClr val="000000"/>
        </a:accent4>
        <a:accent5>
          <a:srgbClr val="B8C0C2"/>
        </a:accent5>
        <a:accent6>
          <a:srgbClr val="E7C681"/>
        </a:accent6>
        <a:hlink>
          <a:srgbClr val="DC6027"/>
        </a:hlink>
        <a:folHlink>
          <a:srgbClr val="A3ADB7"/>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9E003C"/>
        </a:dk2>
        <a:lt2>
          <a:srgbClr val="3E4B53"/>
        </a:lt2>
        <a:accent1>
          <a:srgbClr val="657E84"/>
        </a:accent1>
        <a:accent2>
          <a:srgbClr val="FFDB8F"/>
        </a:accent2>
        <a:accent3>
          <a:srgbClr val="FFFFFF"/>
        </a:accent3>
        <a:accent4>
          <a:srgbClr val="000000"/>
        </a:accent4>
        <a:accent5>
          <a:srgbClr val="B8C0C2"/>
        </a:accent5>
        <a:accent6>
          <a:srgbClr val="E7C681"/>
        </a:accent6>
        <a:hlink>
          <a:srgbClr val="CEBBA2"/>
        </a:hlink>
        <a:folHlink>
          <a:srgbClr val="A3ADB7"/>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9E003C"/>
        </a:dk2>
        <a:lt2>
          <a:srgbClr val="3E4B53"/>
        </a:lt2>
        <a:accent1>
          <a:srgbClr val="657E84"/>
        </a:accent1>
        <a:accent2>
          <a:srgbClr val="FFDB8F"/>
        </a:accent2>
        <a:accent3>
          <a:srgbClr val="FFFFFF"/>
        </a:accent3>
        <a:accent4>
          <a:srgbClr val="000000"/>
        </a:accent4>
        <a:accent5>
          <a:srgbClr val="B8C0C2"/>
        </a:accent5>
        <a:accent6>
          <a:srgbClr val="E7C681"/>
        </a:accent6>
        <a:hlink>
          <a:srgbClr val="CEBBA2"/>
        </a:hlink>
        <a:folHlink>
          <a:srgbClr val="D0D5DA"/>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9E003C"/>
        </a:dk2>
        <a:lt2>
          <a:srgbClr val="3E4B53"/>
        </a:lt2>
        <a:accent1>
          <a:srgbClr val="9BAEB3"/>
        </a:accent1>
        <a:accent2>
          <a:srgbClr val="FFDB8F"/>
        </a:accent2>
        <a:accent3>
          <a:srgbClr val="FFFFFF"/>
        </a:accent3>
        <a:accent4>
          <a:srgbClr val="000000"/>
        </a:accent4>
        <a:accent5>
          <a:srgbClr val="CBD3D6"/>
        </a:accent5>
        <a:accent6>
          <a:srgbClr val="E7C681"/>
        </a:accent6>
        <a:hlink>
          <a:srgbClr val="CEBBA2"/>
        </a:hlink>
        <a:folHlink>
          <a:srgbClr val="D0D5DA"/>
        </a:folHlink>
      </a:clrScheme>
      <a:clrMap bg1="lt1" tx1="dk1" bg2="lt2" tx2="dk2" accent1="accent1" accent2="accent2" accent3="accent3" accent4="accent4" accent5="accent5" accent6="accent6" hlink="hlink" folHlink="folHlink"/>
    </a:extraClrScheme>
    <a:extraClrScheme>
      <a:clrScheme name="Standarddesign 8">
        <a:dk1>
          <a:srgbClr val="000000"/>
        </a:dk1>
        <a:lt1>
          <a:srgbClr val="FFFFFF"/>
        </a:lt1>
        <a:dk2>
          <a:srgbClr val="9E003C"/>
        </a:dk2>
        <a:lt2>
          <a:srgbClr val="3E4B53"/>
        </a:lt2>
        <a:accent1>
          <a:srgbClr val="9BAEB3"/>
        </a:accent1>
        <a:accent2>
          <a:srgbClr val="E8DEC0"/>
        </a:accent2>
        <a:accent3>
          <a:srgbClr val="FFFFFF"/>
        </a:accent3>
        <a:accent4>
          <a:srgbClr val="000000"/>
        </a:accent4>
        <a:accent5>
          <a:srgbClr val="CBD3D6"/>
        </a:accent5>
        <a:accent6>
          <a:srgbClr val="D2C9AE"/>
        </a:accent6>
        <a:hlink>
          <a:srgbClr val="CEBBA2"/>
        </a:hlink>
        <a:folHlink>
          <a:srgbClr val="D0D5DA"/>
        </a:folHlink>
      </a:clrScheme>
      <a:clrMap bg1="lt1" tx1="dk1" bg2="lt2" tx2="dk2" accent1="accent1" accent2="accent2" accent3="accent3" accent4="accent4" accent5="accent5" accent6="accent6" hlink="hlink" folHlink="folHlink"/>
    </a:extraClrScheme>
    <a:extraClrScheme>
      <a:clrScheme name="Standarddesign 9">
        <a:dk1>
          <a:srgbClr val="000000"/>
        </a:dk1>
        <a:lt1>
          <a:srgbClr val="FFFFFF"/>
        </a:lt1>
        <a:dk2>
          <a:srgbClr val="9E003C"/>
        </a:dk2>
        <a:lt2>
          <a:srgbClr val="3E4B54"/>
        </a:lt2>
        <a:accent1>
          <a:srgbClr val="73805D"/>
        </a:accent1>
        <a:accent2>
          <a:srgbClr val="E8DEC0"/>
        </a:accent2>
        <a:accent3>
          <a:srgbClr val="FFFFFF"/>
        </a:accent3>
        <a:accent4>
          <a:srgbClr val="000000"/>
        </a:accent4>
        <a:accent5>
          <a:srgbClr val="BCC0B6"/>
        </a:accent5>
        <a:accent6>
          <a:srgbClr val="D2C9AE"/>
        </a:accent6>
        <a:hlink>
          <a:srgbClr val="CEBBA2"/>
        </a:hlink>
        <a:folHlink>
          <a:srgbClr val="D0D5DA"/>
        </a:folHlink>
      </a:clrScheme>
      <a:clrMap bg1="lt1" tx1="dk1" bg2="lt2" tx2="dk2" accent1="accent1" accent2="accent2" accent3="accent3" accent4="accent4" accent5="accent5" accent6="accent6" hlink="hlink" folHlink="folHlink"/>
    </a:extraClrScheme>
    <a:extraClrScheme>
      <a:clrScheme name="Standarddesign 10">
        <a:dk1>
          <a:srgbClr val="000000"/>
        </a:dk1>
        <a:lt1>
          <a:srgbClr val="FFFFFF"/>
        </a:lt1>
        <a:dk2>
          <a:srgbClr val="9E003C"/>
        </a:dk2>
        <a:lt2>
          <a:srgbClr val="3E4B54"/>
        </a:lt2>
        <a:accent1>
          <a:srgbClr val="90A5C4"/>
        </a:accent1>
        <a:accent2>
          <a:srgbClr val="E8DEC0"/>
        </a:accent2>
        <a:accent3>
          <a:srgbClr val="FFFFFF"/>
        </a:accent3>
        <a:accent4>
          <a:srgbClr val="000000"/>
        </a:accent4>
        <a:accent5>
          <a:srgbClr val="C6CFDE"/>
        </a:accent5>
        <a:accent6>
          <a:srgbClr val="D2C9AE"/>
        </a:accent6>
        <a:hlink>
          <a:srgbClr val="CEBBA2"/>
        </a:hlink>
        <a:folHlink>
          <a:srgbClr val="CFDBD4"/>
        </a:folHlink>
      </a:clrScheme>
      <a:clrMap bg1="lt1" tx1="dk1" bg2="lt2" tx2="dk2" accent1="accent1" accent2="accent2" accent3="accent3" accent4="accent4" accent5="accent5" accent6="accent6" hlink="hlink" folHlink="folHlink"/>
    </a:extraClrScheme>
    <a:extraClrScheme>
      <a:clrScheme name="Präsentation_Vorlage_2011 1">
        <a:dk1>
          <a:srgbClr val="000000"/>
        </a:dk1>
        <a:lt1>
          <a:srgbClr val="FFFFFF"/>
        </a:lt1>
        <a:dk2>
          <a:srgbClr val="ABB39E"/>
        </a:dk2>
        <a:lt2>
          <a:srgbClr val="BCC9DC"/>
        </a:lt2>
        <a:accent1>
          <a:srgbClr val="90A5C4"/>
        </a:accent1>
        <a:accent2>
          <a:srgbClr val="E9DEBF"/>
        </a:accent2>
        <a:accent3>
          <a:srgbClr val="FFFFFF"/>
        </a:accent3>
        <a:accent4>
          <a:srgbClr val="000000"/>
        </a:accent4>
        <a:accent5>
          <a:srgbClr val="C6CFDE"/>
        </a:accent5>
        <a:accent6>
          <a:srgbClr val="D3C9AD"/>
        </a:accent6>
        <a:hlink>
          <a:srgbClr val="A02846"/>
        </a:hlink>
        <a:folHlink>
          <a:srgbClr val="CFBBA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räsentation_Vorlage_ISCM-HSG">
  <a:themeElements>
    <a:clrScheme name="Curem">
      <a:dk1>
        <a:srgbClr val="000000"/>
      </a:dk1>
      <a:lt1>
        <a:srgbClr val="FFFFFF"/>
      </a:lt1>
      <a:dk2>
        <a:srgbClr val="A02846"/>
      </a:dk2>
      <a:lt2>
        <a:srgbClr val="EAEAEA"/>
      </a:lt2>
      <a:accent1>
        <a:srgbClr val="EDE4C9"/>
      </a:accent1>
      <a:accent2>
        <a:srgbClr val="CFBBA3"/>
      </a:accent2>
      <a:accent3>
        <a:srgbClr val="ABB39E"/>
      </a:accent3>
      <a:accent4>
        <a:srgbClr val="73805D"/>
      </a:accent4>
      <a:accent5>
        <a:srgbClr val="C6CFDE"/>
      </a:accent5>
      <a:accent6>
        <a:srgbClr val="90A5C4"/>
      </a:accent6>
      <a:hlink>
        <a:srgbClr val="7F7F7F"/>
      </a:hlink>
      <a:folHlink>
        <a:srgbClr val="3F3F3F"/>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1" i="0" u="none" strike="noStrike" cap="none" normalizeH="0" baseline="0" smtClean="0">
            <a:ln>
              <a:noFill/>
            </a:ln>
            <a:solidFill>
              <a:schemeClr val="tx2"/>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defRPr sz="1600" dirty="0" err="1" smtClean="0"/>
        </a:defPPr>
      </a:lstStyle>
    </a:txDef>
  </a:objectDefaults>
  <a:extraClrSchemeLst>
    <a:extraClrScheme>
      <a:clrScheme name="Standarddesign 1">
        <a:dk1>
          <a:srgbClr val="000000"/>
        </a:dk1>
        <a:lt1>
          <a:srgbClr val="FFFFFF"/>
        </a:lt1>
        <a:dk2>
          <a:srgbClr val="91BEE8"/>
        </a:dk2>
        <a:lt2>
          <a:srgbClr val="E21005"/>
        </a:lt2>
        <a:accent1>
          <a:srgbClr val="0028A5"/>
        </a:accent1>
        <a:accent2>
          <a:srgbClr val="FFDB8F"/>
        </a:accent2>
        <a:accent3>
          <a:srgbClr val="FFFFFF"/>
        </a:accent3>
        <a:accent4>
          <a:srgbClr val="000000"/>
        </a:accent4>
        <a:accent5>
          <a:srgbClr val="AAACCF"/>
        </a:accent5>
        <a:accent6>
          <a:srgbClr val="E7C681"/>
        </a:accent6>
        <a:hlink>
          <a:srgbClr val="DC6027"/>
        </a:hlink>
        <a:folHlink>
          <a:srgbClr val="A3ADB7"/>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91BEE8"/>
        </a:dk2>
        <a:lt2>
          <a:srgbClr val="9E003C"/>
        </a:lt2>
        <a:accent1>
          <a:srgbClr val="0028A5"/>
        </a:accent1>
        <a:accent2>
          <a:srgbClr val="FFDB8F"/>
        </a:accent2>
        <a:accent3>
          <a:srgbClr val="FFFFFF"/>
        </a:accent3>
        <a:accent4>
          <a:srgbClr val="000000"/>
        </a:accent4>
        <a:accent5>
          <a:srgbClr val="AAACCF"/>
        </a:accent5>
        <a:accent6>
          <a:srgbClr val="E7C681"/>
        </a:accent6>
        <a:hlink>
          <a:srgbClr val="DC6027"/>
        </a:hlink>
        <a:folHlink>
          <a:srgbClr val="A3ADB7"/>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9E003C"/>
        </a:dk2>
        <a:lt2>
          <a:srgbClr val="3E4B53"/>
        </a:lt2>
        <a:accent1>
          <a:srgbClr val="0028A5"/>
        </a:accent1>
        <a:accent2>
          <a:srgbClr val="FFDB8F"/>
        </a:accent2>
        <a:accent3>
          <a:srgbClr val="FFFFFF"/>
        </a:accent3>
        <a:accent4>
          <a:srgbClr val="000000"/>
        </a:accent4>
        <a:accent5>
          <a:srgbClr val="AAACCF"/>
        </a:accent5>
        <a:accent6>
          <a:srgbClr val="E7C681"/>
        </a:accent6>
        <a:hlink>
          <a:srgbClr val="DC6027"/>
        </a:hlink>
        <a:folHlink>
          <a:srgbClr val="A3ADB7"/>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9E003C"/>
        </a:dk2>
        <a:lt2>
          <a:srgbClr val="3E4B53"/>
        </a:lt2>
        <a:accent1>
          <a:srgbClr val="657E84"/>
        </a:accent1>
        <a:accent2>
          <a:srgbClr val="FFDB8F"/>
        </a:accent2>
        <a:accent3>
          <a:srgbClr val="FFFFFF"/>
        </a:accent3>
        <a:accent4>
          <a:srgbClr val="000000"/>
        </a:accent4>
        <a:accent5>
          <a:srgbClr val="B8C0C2"/>
        </a:accent5>
        <a:accent6>
          <a:srgbClr val="E7C681"/>
        </a:accent6>
        <a:hlink>
          <a:srgbClr val="DC6027"/>
        </a:hlink>
        <a:folHlink>
          <a:srgbClr val="A3ADB7"/>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9E003C"/>
        </a:dk2>
        <a:lt2>
          <a:srgbClr val="3E4B53"/>
        </a:lt2>
        <a:accent1>
          <a:srgbClr val="657E84"/>
        </a:accent1>
        <a:accent2>
          <a:srgbClr val="FFDB8F"/>
        </a:accent2>
        <a:accent3>
          <a:srgbClr val="FFFFFF"/>
        </a:accent3>
        <a:accent4>
          <a:srgbClr val="000000"/>
        </a:accent4>
        <a:accent5>
          <a:srgbClr val="B8C0C2"/>
        </a:accent5>
        <a:accent6>
          <a:srgbClr val="E7C681"/>
        </a:accent6>
        <a:hlink>
          <a:srgbClr val="CEBBA2"/>
        </a:hlink>
        <a:folHlink>
          <a:srgbClr val="A3ADB7"/>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9E003C"/>
        </a:dk2>
        <a:lt2>
          <a:srgbClr val="3E4B53"/>
        </a:lt2>
        <a:accent1>
          <a:srgbClr val="657E84"/>
        </a:accent1>
        <a:accent2>
          <a:srgbClr val="FFDB8F"/>
        </a:accent2>
        <a:accent3>
          <a:srgbClr val="FFFFFF"/>
        </a:accent3>
        <a:accent4>
          <a:srgbClr val="000000"/>
        </a:accent4>
        <a:accent5>
          <a:srgbClr val="B8C0C2"/>
        </a:accent5>
        <a:accent6>
          <a:srgbClr val="E7C681"/>
        </a:accent6>
        <a:hlink>
          <a:srgbClr val="CEBBA2"/>
        </a:hlink>
        <a:folHlink>
          <a:srgbClr val="D0D5DA"/>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9E003C"/>
        </a:dk2>
        <a:lt2>
          <a:srgbClr val="3E4B53"/>
        </a:lt2>
        <a:accent1>
          <a:srgbClr val="9BAEB3"/>
        </a:accent1>
        <a:accent2>
          <a:srgbClr val="FFDB8F"/>
        </a:accent2>
        <a:accent3>
          <a:srgbClr val="FFFFFF"/>
        </a:accent3>
        <a:accent4>
          <a:srgbClr val="000000"/>
        </a:accent4>
        <a:accent5>
          <a:srgbClr val="CBD3D6"/>
        </a:accent5>
        <a:accent6>
          <a:srgbClr val="E7C681"/>
        </a:accent6>
        <a:hlink>
          <a:srgbClr val="CEBBA2"/>
        </a:hlink>
        <a:folHlink>
          <a:srgbClr val="D0D5DA"/>
        </a:folHlink>
      </a:clrScheme>
      <a:clrMap bg1="lt1" tx1="dk1" bg2="lt2" tx2="dk2" accent1="accent1" accent2="accent2" accent3="accent3" accent4="accent4" accent5="accent5" accent6="accent6" hlink="hlink" folHlink="folHlink"/>
    </a:extraClrScheme>
    <a:extraClrScheme>
      <a:clrScheme name="Standarddesign 8">
        <a:dk1>
          <a:srgbClr val="000000"/>
        </a:dk1>
        <a:lt1>
          <a:srgbClr val="FFFFFF"/>
        </a:lt1>
        <a:dk2>
          <a:srgbClr val="9E003C"/>
        </a:dk2>
        <a:lt2>
          <a:srgbClr val="3E4B53"/>
        </a:lt2>
        <a:accent1>
          <a:srgbClr val="9BAEB3"/>
        </a:accent1>
        <a:accent2>
          <a:srgbClr val="E8DEC0"/>
        </a:accent2>
        <a:accent3>
          <a:srgbClr val="FFFFFF"/>
        </a:accent3>
        <a:accent4>
          <a:srgbClr val="000000"/>
        </a:accent4>
        <a:accent5>
          <a:srgbClr val="CBD3D6"/>
        </a:accent5>
        <a:accent6>
          <a:srgbClr val="D2C9AE"/>
        </a:accent6>
        <a:hlink>
          <a:srgbClr val="CEBBA2"/>
        </a:hlink>
        <a:folHlink>
          <a:srgbClr val="D0D5DA"/>
        </a:folHlink>
      </a:clrScheme>
      <a:clrMap bg1="lt1" tx1="dk1" bg2="lt2" tx2="dk2" accent1="accent1" accent2="accent2" accent3="accent3" accent4="accent4" accent5="accent5" accent6="accent6" hlink="hlink" folHlink="folHlink"/>
    </a:extraClrScheme>
    <a:extraClrScheme>
      <a:clrScheme name="Standarddesign 9">
        <a:dk1>
          <a:srgbClr val="000000"/>
        </a:dk1>
        <a:lt1>
          <a:srgbClr val="FFFFFF"/>
        </a:lt1>
        <a:dk2>
          <a:srgbClr val="9E003C"/>
        </a:dk2>
        <a:lt2>
          <a:srgbClr val="3E4B54"/>
        </a:lt2>
        <a:accent1>
          <a:srgbClr val="73805D"/>
        </a:accent1>
        <a:accent2>
          <a:srgbClr val="E8DEC0"/>
        </a:accent2>
        <a:accent3>
          <a:srgbClr val="FFFFFF"/>
        </a:accent3>
        <a:accent4>
          <a:srgbClr val="000000"/>
        </a:accent4>
        <a:accent5>
          <a:srgbClr val="BCC0B6"/>
        </a:accent5>
        <a:accent6>
          <a:srgbClr val="D2C9AE"/>
        </a:accent6>
        <a:hlink>
          <a:srgbClr val="CEBBA2"/>
        </a:hlink>
        <a:folHlink>
          <a:srgbClr val="D0D5DA"/>
        </a:folHlink>
      </a:clrScheme>
      <a:clrMap bg1="lt1" tx1="dk1" bg2="lt2" tx2="dk2" accent1="accent1" accent2="accent2" accent3="accent3" accent4="accent4" accent5="accent5" accent6="accent6" hlink="hlink" folHlink="folHlink"/>
    </a:extraClrScheme>
    <a:extraClrScheme>
      <a:clrScheme name="Standarddesign 10">
        <a:dk1>
          <a:srgbClr val="000000"/>
        </a:dk1>
        <a:lt1>
          <a:srgbClr val="FFFFFF"/>
        </a:lt1>
        <a:dk2>
          <a:srgbClr val="9E003C"/>
        </a:dk2>
        <a:lt2>
          <a:srgbClr val="3E4B54"/>
        </a:lt2>
        <a:accent1>
          <a:srgbClr val="90A5C4"/>
        </a:accent1>
        <a:accent2>
          <a:srgbClr val="E8DEC0"/>
        </a:accent2>
        <a:accent3>
          <a:srgbClr val="FFFFFF"/>
        </a:accent3>
        <a:accent4>
          <a:srgbClr val="000000"/>
        </a:accent4>
        <a:accent5>
          <a:srgbClr val="C6CFDE"/>
        </a:accent5>
        <a:accent6>
          <a:srgbClr val="D2C9AE"/>
        </a:accent6>
        <a:hlink>
          <a:srgbClr val="CEBBA2"/>
        </a:hlink>
        <a:folHlink>
          <a:srgbClr val="CFDBD4"/>
        </a:folHlink>
      </a:clrScheme>
      <a:clrMap bg1="lt1" tx1="dk1" bg2="lt2" tx2="dk2" accent1="accent1" accent2="accent2" accent3="accent3" accent4="accent4" accent5="accent5" accent6="accent6" hlink="hlink" folHlink="folHlink"/>
    </a:extraClrScheme>
    <a:extraClrScheme>
      <a:clrScheme name="Präsentation_Vorlage_2011 1">
        <a:dk1>
          <a:srgbClr val="000000"/>
        </a:dk1>
        <a:lt1>
          <a:srgbClr val="FFFFFF"/>
        </a:lt1>
        <a:dk2>
          <a:srgbClr val="ABB39E"/>
        </a:dk2>
        <a:lt2>
          <a:srgbClr val="BCC9DC"/>
        </a:lt2>
        <a:accent1>
          <a:srgbClr val="90A5C4"/>
        </a:accent1>
        <a:accent2>
          <a:srgbClr val="E9DEBF"/>
        </a:accent2>
        <a:accent3>
          <a:srgbClr val="FFFFFF"/>
        </a:accent3>
        <a:accent4>
          <a:srgbClr val="000000"/>
        </a:accent4>
        <a:accent5>
          <a:srgbClr val="C6CFDE"/>
        </a:accent5>
        <a:accent6>
          <a:srgbClr val="D3C9AD"/>
        </a:accent6>
        <a:hlink>
          <a:srgbClr val="A02846"/>
        </a:hlink>
        <a:folHlink>
          <a:srgbClr val="CFBBA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Präsentation_Vorlage_ISCM-HSG">
  <a:themeElements>
    <a:clrScheme name="ISCM-HSG">
      <a:dk1>
        <a:srgbClr val="000000"/>
      </a:dk1>
      <a:lt1>
        <a:srgbClr val="FFFFFF"/>
      </a:lt1>
      <a:dk2>
        <a:srgbClr val="E5E5E5"/>
      </a:dk2>
      <a:lt2>
        <a:srgbClr val="FFFFFF"/>
      </a:lt2>
      <a:accent1>
        <a:srgbClr val="FFFF00"/>
      </a:accent1>
      <a:accent2>
        <a:srgbClr val="FF9900"/>
      </a:accent2>
      <a:accent3>
        <a:srgbClr val="FF0000"/>
      </a:accent3>
      <a:accent4>
        <a:srgbClr val="95C7E8"/>
      </a:accent4>
      <a:accent5>
        <a:srgbClr val="0067B1"/>
      </a:accent5>
      <a:accent6>
        <a:srgbClr val="ACCC3D"/>
      </a:accent6>
      <a:hlink>
        <a:srgbClr val="00802F"/>
      </a:hlink>
      <a:folHlink>
        <a:srgbClr val="FFFFFF"/>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1" i="0" u="none" strike="noStrike" cap="none" normalizeH="0" baseline="0" smtClean="0">
            <a:ln>
              <a:noFill/>
            </a:ln>
            <a:solidFill>
              <a:schemeClr val="tx2"/>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defRPr sz="1600" dirty="0" err="1" smtClean="0"/>
        </a:defPPr>
      </a:lstStyle>
    </a:txDef>
  </a:objectDefaults>
  <a:extraClrSchemeLst>
    <a:extraClrScheme>
      <a:clrScheme name="Standarddesign 1">
        <a:dk1>
          <a:srgbClr val="000000"/>
        </a:dk1>
        <a:lt1>
          <a:srgbClr val="FFFFFF"/>
        </a:lt1>
        <a:dk2>
          <a:srgbClr val="91BEE8"/>
        </a:dk2>
        <a:lt2>
          <a:srgbClr val="E21005"/>
        </a:lt2>
        <a:accent1>
          <a:srgbClr val="0028A5"/>
        </a:accent1>
        <a:accent2>
          <a:srgbClr val="FFDB8F"/>
        </a:accent2>
        <a:accent3>
          <a:srgbClr val="FFFFFF"/>
        </a:accent3>
        <a:accent4>
          <a:srgbClr val="000000"/>
        </a:accent4>
        <a:accent5>
          <a:srgbClr val="AAACCF"/>
        </a:accent5>
        <a:accent6>
          <a:srgbClr val="E7C681"/>
        </a:accent6>
        <a:hlink>
          <a:srgbClr val="DC6027"/>
        </a:hlink>
        <a:folHlink>
          <a:srgbClr val="A3ADB7"/>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91BEE8"/>
        </a:dk2>
        <a:lt2>
          <a:srgbClr val="9E003C"/>
        </a:lt2>
        <a:accent1>
          <a:srgbClr val="0028A5"/>
        </a:accent1>
        <a:accent2>
          <a:srgbClr val="FFDB8F"/>
        </a:accent2>
        <a:accent3>
          <a:srgbClr val="FFFFFF"/>
        </a:accent3>
        <a:accent4>
          <a:srgbClr val="000000"/>
        </a:accent4>
        <a:accent5>
          <a:srgbClr val="AAACCF"/>
        </a:accent5>
        <a:accent6>
          <a:srgbClr val="E7C681"/>
        </a:accent6>
        <a:hlink>
          <a:srgbClr val="DC6027"/>
        </a:hlink>
        <a:folHlink>
          <a:srgbClr val="A3ADB7"/>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9E003C"/>
        </a:dk2>
        <a:lt2>
          <a:srgbClr val="3E4B53"/>
        </a:lt2>
        <a:accent1>
          <a:srgbClr val="0028A5"/>
        </a:accent1>
        <a:accent2>
          <a:srgbClr val="FFDB8F"/>
        </a:accent2>
        <a:accent3>
          <a:srgbClr val="FFFFFF"/>
        </a:accent3>
        <a:accent4>
          <a:srgbClr val="000000"/>
        </a:accent4>
        <a:accent5>
          <a:srgbClr val="AAACCF"/>
        </a:accent5>
        <a:accent6>
          <a:srgbClr val="E7C681"/>
        </a:accent6>
        <a:hlink>
          <a:srgbClr val="DC6027"/>
        </a:hlink>
        <a:folHlink>
          <a:srgbClr val="A3ADB7"/>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9E003C"/>
        </a:dk2>
        <a:lt2>
          <a:srgbClr val="3E4B53"/>
        </a:lt2>
        <a:accent1>
          <a:srgbClr val="657E84"/>
        </a:accent1>
        <a:accent2>
          <a:srgbClr val="FFDB8F"/>
        </a:accent2>
        <a:accent3>
          <a:srgbClr val="FFFFFF"/>
        </a:accent3>
        <a:accent4>
          <a:srgbClr val="000000"/>
        </a:accent4>
        <a:accent5>
          <a:srgbClr val="B8C0C2"/>
        </a:accent5>
        <a:accent6>
          <a:srgbClr val="E7C681"/>
        </a:accent6>
        <a:hlink>
          <a:srgbClr val="DC6027"/>
        </a:hlink>
        <a:folHlink>
          <a:srgbClr val="A3ADB7"/>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9E003C"/>
        </a:dk2>
        <a:lt2>
          <a:srgbClr val="3E4B53"/>
        </a:lt2>
        <a:accent1>
          <a:srgbClr val="657E84"/>
        </a:accent1>
        <a:accent2>
          <a:srgbClr val="FFDB8F"/>
        </a:accent2>
        <a:accent3>
          <a:srgbClr val="FFFFFF"/>
        </a:accent3>
        <a:accent4>
          <a:srgbClr val="000000"/>
        </a:accent4>
        <a:accent5>
          <a:srgbClr val="B8C0C2"/>
        </a:accent5>
        <a:accent6>
          <a:srgbClr val="E7C681"/>
        </a:accent6>
        <a:hlink>
          <a:srgbClr val="CEBBA2"/>
        </a:hlink>
        <a:folHlink>
          <a:srgbClr val="A3ADB7"/>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9E003C"/>
        </a:dk2>
        <a:lt2>
          <a:srgbClr val="3E4B53"/>
        </a:lt2>
        <a:accent1>
          <a:srgbClr val="657E84"/>
        </a:accent1>
        <a:accent2>
          <a:srgbClr val="FFDB8F"/>
        </a:accent2>
        <a:accent3>
          <a:srgbClr val="FFFFFF"/>
        </a:accent3>
        <a:accent4>
          <a:srgbClr val="000000"/>
        </a:accent4>
        <a:accent5>
          <a:srgbClr val="B8C0C2"/>
        </a:accent5>
        <a:accent6>
          <a:srgbClr val="E7C681"/>
        </a:accent6>
        <a:hlink>
          <a:srgbClr val="CEBBA2"/>
        </a:hlink>
        <a:folHlink>
          <a:srgbClr val="D0D5DA"/>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9E003C"/>
        </a:dk2>
        <a:lt2>
          <a:srgbClr val="3E4B53"/>
        </a:lt2>
        <a:accent1>
          <a:srgbClr val="9BAEB3"/>
        </a:accent1>
        <a:accent2>
          <a:srgbClr val="FFDB8F"/>
        </a:accent2>
        <a:accent3>
          <a:srgbClr val="FFFFFF"/>
        </a:accent3>
        <a:accent4>
          <a:srgbClr val="000000"/>
        </a:accent4>
        <a:accent5>
          <a:srgbClr val="CBD3D6"/>
        </a:accent5>
        <a:accent6>
          <a:srgbClr val="E7C681"/>
        </a:accent6>
        <a:hlink>
          <a:srgbClr val="CEBBA2"/>
        </a:hlink>
        <a:folHlink>
          <a:srgbClr val="D0D5DA"/>
        </a:folHlink>
      </a:clrScheme>
      <a:clrMap bg1="lt1" tx1="dk1" bg2="lt2" tx2="dk2" accent1="accent1" accent2="accent2" accent3="accent3" accent4="accent4" accent5="accent5" accent6="accent6" hlink="hlink" folHlink="folHlink"/>
    </a:extraClrScheme>
    <a:extraClrScheme>
      <a:clrScheme name="Standarddesign 8">
        <a:dk1>
          <a:srgbClr val="000000"/>
        </a:dk1>
        <a:lt1>
          <a:srgbClr val="FFFFFF"/>
        </a:lt1>
        <a:dk2>
          <a:srgbClr val="9E003C"/>
        </a:dk2>
        <a:lt2>
          <a:srgbClr val="3E4B53"/>
        </a:lt2>
        <a:accent1>
          <a:srgbClr val="9BAEB3"/>
        </a:accent1>
        <a:accent2>
          <a:srgbClr val="E8DEC0"/>
        </a:accent2>
        <a:accent3>
          <a:srgbClr val="FFFFFF"/>
        </a:accent3>
        <a:accent4>
          <a:srgbClr val="000000"/>
        </a:accent4>
        <a:accent5>
          <a:srgbClr val="CBD3D6"/>
        </a:accent5>
        <a:accent6>
          <a:srgbClr val="D2C9AE"/>
        </a:accent6>
        <a:hlink>
          <a:srgbClr val="CEBBA2"/>
        </a:hlink>
        <a:folHlink>
          <a:srgbClr val="D0D5DA"/>
        </a:folHlink>
      </a:clrScheme>
      <a:clrMap bg1="lt1" tx1="dk1" bg2="lt2" tx2="dk2" accent1="accent1" accent2="accent2" accent3="accent3" accent4="accent4" accent5="accent5" accent6="accent6" hlink="hlink" folHlink="folHlink"/>
    </a:extraClrScheme>
    <a:extraClrScheme>
      <a:clrScheme name="Standarddesign 9">
        <a:dk1>
          <a:srgbClr val="000000"/>
        </a:dk1>
        <a:lt1>
          <a:srgbClr val="FFFFFF"/>
        </a:lt1>
        <a:dk2>
          <a:srgbClr val="9E003C"/>
        </a:dk2>
        <a:lt2>
          <a:srgbClr val="3E4B54"/>
        </a:lt2>
        <a:accent1>
          <a:srgbClr val="73805D"/>
        </a:accent1>
        <a:accent2>
          <a:srgbClr val="E8DEC0"/>
        </a:accent2>
        <a:accent3>
          <a:srgbClr val="FFFFFF"/>
        </a:accent3>
        <a:accent4>
          <a:srgbClr val="000000"/>
        </a:accent4>
        <a:accent5>
          <a:srgbClr val="BCC0B6"/>
        </a:accent5>
        <a:accent6>
          <a:srgbClr val="D2C9AE"/>
        </a:accent6>
        <a:hlink>
          <a:srgbClr val="CEBBA2"/>
        </a:hlink>
        <a:folHlink>
          <a:srgbClr val="D0D5DA"/>
        </a:folHlink>
      </a:clrScheme>
      <a:clrMap bg1="lt1" tx1="dk1" bg2="lt2" tx2="dk2" accent1="accent1" accent2="accent2" accent3="accent3" accent4="accent4" accent5="accent5" accent6="accent6" hlink="hlink" folHlink="folHlink"/>
    </a:extraClrScheme>
    <a:extraClrScheme>
      <a:clrScheme name="Standarddesign 10">
        <a:dk1>
          <a:srgbClr val="000000"/>
        </a:dk1>
        <a:lt1>
          <a:srgbClr val="FFFFFF"/>
        </a:lt1>
        <a:dk2>
          <a:srgbClr val="9E003C"/>
        </a:dk2>
        <a:lt2>
          <a:srgbClr val="3E4B54"/>
        </a:lt2>
        <a:accent1>
          <a:srgbClr val="90A5C4"/>
        </a:accent1>
        <a:accent2>
          <a:srgbClr val="E8DEC0"/>
        </a:accent2>
        <a:accent3>
          <a:srgbClr val="FFFFFF"/>
        </a:accent3>
        <a:accent4>
          <a:srgbClr val="000000"/>
        </a:accent4>
        <a:accent5>
          <a:srgbClr val="C6CFDE"/>
        </a:accent5>
        <a:accent6>
          <a:srgbClr val="D2C9AE"/>
        </a:accent6>
        <a:hlink>
          <a:srgbClr val="CEBBA2"/>
        </a:hlink>
        <a:folHlink>
          <a:srgbClr val="CFDBD4"/>
        </a:folHlink>
      </a:clrScheme>
      <a:clrMap bg1="lt1" tx1="dk1" bg2="lt2" tx2="dk2" accent1="accent1" accent2="accent2" accent3="accent3" accent4="accent4" accent5="accent5" accent6="accent6" hlink="hlink" folHlink="folHlink"/>
    </a:extraClrScheme>
    <a:extraClrScheme>
      <a:clrScheme name="Präsentation_Vorlage_2011 1">
        <a:dk1>
          <a:srgbClr val="000000"/>
        </a:dk1>
        <a:lt1>
          <a:srgbClr val="FFFFFF"/>
        </a:lt1>
        <a:dk2>
          <a:srgbClr val="ABB39E"/>
        </a:dk2>
        <a:lt2>
          <a:srgbClr val="BCC9DC"/>
        </a:lt2>
        <a:accent1>
          <a:srgbClr val="90A5C4"/>
        </a:accent1>
        <a:accent2>
          <a:srgbClr val="E9DEBF"/>
        </a:accent2>
        <a:accent3>
          <a:srgbClr val="FFFFFF"/>
        </a:accent3>
        <a:accent4>
          <a:srgbClr val="000000"/>
        </a:accent4>
        <a:accent5>
          <a:srgbClr val="C6CFDE"/>
        </a:accent5>
        <a:accent6>
          <a:srgbClr val="D3C9AD"/>
        </a:accent6>
        <a:hlink>
          <a:srgbClr val="A02846"/>
        </a:hlink>
        <a:folHlink>
          <a:srgbClr val="CFBBA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FA303E1A-84F4-46B9-BC91-EE423BE320BB}">
  <we:reference id="026e7b2b-fa4d-4fe0-bf3b-b965f6f25bee" version="1.0.0.62" store="EXCatalog" storeType="EXCatalog"/>
  <we:alternateReferences>
    <we:reference id="WA200000565" version="1.0.0.62" store="de-CH"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D2964DC-CF98-4CBE-B60E-79DE218E62AA}">
  <we:reference id="0978a9cb-a548-4218-ab38-75ef22e0bf01"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42FE89EFFE9754FB82FF1F2854835C8" ma:contentTypeVersion="14" ma:contentTypeDescription="Ein neues Dokument erstellen." ma:contentTypeScope="" ma:versionID="eda810720219ac3a683ea482adb5e8f5">
  <xsd:schema xmlns:xsd="http://www.w3.org/2001/XMLSchema" xmlns:xs="http://www.w3.org/2001/XMLSchema" xmlns:p="http://schemas.microsoft.com/office/2006/metadata/properties" xmlns:ns2="b226821f-ad78-4bab-b584-a8204bed4f48" xmlns:ns3="2cc60b4f-d281-44de-8b89-4747885a5886" targetNamespace="http://schemas.microsoft.com/office/2006/metadata/properties" ma:root="true" ma:fieldsID="f1cbcffd5087c7719e7a804ea653aa31" ns2:_="" ns3:_="">
    <xsd:import namespace="b226821f-ad78-4bab-b584-a8204bed4f48"/>
    <xsd:import namespace="2cc60b4f-d281-44de-8b89-4747885a588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26821f-ad78-4bab-b584-a8204bed4f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5762c749-3c58-4e44-b2b3-1d952cc78e7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60b4f-d281-44de-8b89-4747885a58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08ca11-5e6e-4728-87ba-990d5c59a7c6}" ma:internalName="TaxCatchAll" ma:showField="CatchAllData" ma:web="2cc60b4f-d281-44de-8b89-4747885a588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26821f-ad78-4bab-b584-a8204bed4f48">
      <Terms xmlns="http://schemas.microsoft.com/office/infopath/2007/PartnerControls"/>
    </lcf76f155ced4ddcb4097134ff3c332f>
    <TaxCatchAll xmlns="2cc60b4f-d281-44de-8b89-4747885a5886" xsi:nil="true"/>
  </documentManagement>
</p:properties>
</file>

<file path=customXml/itemProps1.xml><?xml version="1.0" encoding="utf-8"?>
<ds:datastoreItem xmlns:ds="http://schemas.openxmlformats.org/officeDocument/2006/customXml" ds:itemID="{A1AE33A9-DFB8-4B98-829E-1E7B47911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26821f-ad78-4bab-b584-a8204bed4f48"/>
    <ds:schemaRef ds:uri="2cc60b4f-d281-44de-8b89-4747885a58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AB051B-F6FA-4DEE-AFC6-27CD6CC65E5E}">
  <ds:schemaRefs>
    <ds:schemaRef ds:uri="http://schemas.microsoft.com/sharepoint/v3/contenttype/forms"/>
  </ds:schemaRefs>
</ds:datastoreItem>
</file>

<file path=customXml/itemProps3.xml><?xml version="1.0" encoding="utf-8"?>
<ds:datastoreItem xmlns:ds="http://schemas.openxmlformats.org/officeDocument/2006/customXml" ds:itemID="{A40D1AB0-0CD4-43F1-AA5D-2E2D8F5BA6D4}">
  <ds:schemaRefs>
    <ds:schemaRef ds:uri="http://www.w3.org/XML/1998/namespace"/>
    <ds:schemaRef ds:uri="http://purl.org/dc/dcmitype/"/>
    <ds:schemaRef ds:uri="http://schemas.microsoft.com/office/2006/documentManagement/types"/>
    <ds:schemaRef ds:uri="b226821f-ad78-4bab-b584-a8204bed4f48"/>
    <ds:schemaRef ds:uri="2cc60b4f-d281-44de-8b89-4747885a5886"/>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Präsentation_Vorlage_2011</Template>
  <TotalTime>0</TotalTime>
  <Words>6651</Words>
  <Application>Microsoft Office PowerPoint</Application>
  <PresentationFormat>Breitbild</PresentationFormat>
  <Paragraphs>745</Paragraphs>
  <Slides>75</Slides>
  <Notes>32</Notes>
  <HiddenSlides>0</HiddenSlides>
  <MMClips>0</MMClips>
  <ScaleCrop>false</ScaleCrop>
  <HeadingPairs>
    <vt:vector size="8" baseType="variant">
      <vt:variant>
        <vt:lpstr>Verwendete Schriftarten</vt:lpstr>
      </vt:variant>
      <vt:variant>
        <vt:i4>8</vt:i4>
      </vt:variant>
      <vt:variant>
        <vt:lpstr>Design</vt:lpstr>
      </vt:variant>
      <vt:variant>
        <vt:i4>3</vt:i4>
      </vt:variant>
      <vt:variant>
        <vt:lpstr>Eingebettete OLE-Server</vt:lpstr>
      </vt:variant>
      <vt:variant>
        <vt:i4>1</vt:i4>
      </vt:variant>
      <vt:variant>
        <vt:lpstr>Folientitel</vt:lpstr>
      </vt:variant>
      <vt:variant>
        <vt:i4>75</vt:i4>
      </vt:variant>
    </vt:vector>
  </HeadingPairs>
  <TitlesOfParts>
    <vt:vector size="87" baseType="lpstr">
      <vt:lpstr>Arial</vt:lpstr>
      <vt:lpstr>Arial Unicode MS</vt:lpstr>
      <vt:lpstr>Calibri</vt:lpstr>
      <vt:lpstr>Frutiger 45 Light</vt:lpstr>
      <vt:lpstr>H&amp;Z Campton TT Book</vt:lpstr>
      <vt:lpstr>Lucida Sans</vt:lpstr>
      <vt:lpstr>Symbol</vt:lpstr>
      <vt:lpstr>Wingdings</vt:lpstr>
      <vt:lpstr>5_Präsentation_Vorlage_ISCM-HSG</vt:lpstr>
      <vt:lpstr>2_Präsentation_Vorlage_ISCM-HSG</vt:lpstr>
      <vt:lpstr>5_Präsentation_Vorlage_ISCM-HSG</vt:lpstr>
      <vt:lpstr>think-cell Folie</vt:lpstr>
      <vt:lpstr>PowerPoint-Präsentation</vt:lpstr>
      <vt:lpstr>Content Chapter 1</vt:lpstr>
      <vt:lpstr>Supply Chain Viability and the Goal of the Stakeholder Analysis</vt:lpstr>
      <vt:lpstr>Structure of the Stakeholder Analysis</vt:lpstr>
      <vt:lpstr>Content Chapter 1</vt:lpstr>
      <vt:lpstr>Task: Form an Interdisciplinary Team</vt:lpstr>
      <vt:lpstr>Content Chapter 1</vt:lpstr>
      <vt:lpstr>Task: Define a Goal for the Stakeholder Analysis</vt:lpstr>
      <vt:lpstr>Content Chapter 1</vt:lpstr>
      <vt:lpstr>Task: Identify Existing Stakeholder-Knowledge within your Company</vt:lpstr>
      <vt:lpstr>Internal Data Sources</vt:lpstr>
      <vt:lpstr>External Data Sources</vt:lpstr>
      <vt:lpstr>Content Chapter 1</vt:lpstr>
      <vt:lpstr>Task: Define the Bounderies for the Stakeholder Analyzation</vt:lpstr>
      <vt:lpstr>Content Chapter 1</vt:lpstr>
      <vt:lpstr>Task: Conduct a PESTEL- and SWOT-Analysis</vt:lpstr>
      <vt:lpstr>PESTEL Framework</vt:lpstr>
      <vt:lpstr>SWOT-Analysis</vt:lpstr>
      <vt:lpstr>Content Chapter 1</vt:lpstr>
      <vt:lpstr>Task: Develop a Supply Chain Map</vt:lpstr>
      <vt:lpstr>Mapping as the Basis for Increasing Viability</vt:lpstr>
      <vt:lpstr>The Variety of Mapping Levels</vt:lpstr>
      <vt:lpstr>Geometrical Attributes of Supply Chain Maps</vt:lpstr>
      <vt:lpstr>Perspective Attributes of the Supply Chain Map</vt:lpstr>
      <vt:lpstr>Functional Attributes of the Supply Chain Map</vt:lpstr>
      <vt:lpstr>Different Supply Chain Map Examples</vt:lpstr>
      <vt:lpstr>Different Supply Chain Map Examples</vt:lpstr>
      <vt:lpstr>Different Supply Chain Map Examples</vt:lpstr>
      <vt:lpstr>Data Sources for Supply Chain Mapping</vt:lpstr>
      <vt:lpstr>Possible Tools and Software Support</vt:lpstr>
      <vt:lpstr>Simple Supply Chain Map Example: Swiss Case Study for Upstream Suppliers</vt:lpstr>
      <vt:lpstr>Possible Mapping Conventions</vt:lpstr>
      <vt:lpstr>PowerPoint-Präsentation</vt:lpstr>
      <vt:lpstr>Content Chapter 2</vt:lpstr>
      <vt:lpstr>Task: Identify Stakeholders in your Supply Chain</vt:lpstr>
      <vt:lpstr>Guidance for Stakeholder Brainstorming</vt:lpstr>
      <vt:lpstr>Task: Crosscheck with Stakeholder Map</vt:lpstr>
      <vt:lpstr>Stakeholder Map for Crosscheck</vt:lpstr>
      <vt:lpstr>Content Chapter 2</vt:lpstr>
      <vt:lpstr>Task: Evaluate the Interest &amp; Power of each Stakeholder</vt:lpstr>
      <vt:lpstr>Interest vs. Power Matrix</vt:lpstr>
      <vt:lpstr>Key Findings from our Project on Stakeholder Prioritization</vt:lpstr>
      <vt:lpstr>Task: Identify Your Key Stakeholders</vt:lpstr>
      <vt:lpstr>Minimal Stakeholder Priority Recommendations</vt:lpstr>
      <vt:lpstr>PowerPoint-Präsentation</vt:lpstr>
      <vt:lpstr>Content Chapter 3</vt:lpstr>
      <vt:lpstr>Task: Identify Existing Knowledge about Stakeholder Requirements</vt:lpstr>
      <vt:lpstr>Content Chapter 3</vt:lpstr>
      <vt:lpstr>Task: Explore General Stakeholder Requirements</vt:lpstr>
      <vt:lpstr>Introduction into the Standard Requirements</vt:lpstr>
      <vt:lpstr>Requirements flow between the Focal Company and Stakeholders</vt:lpstr>
      <vt:lpstr>The Requirements Map shows higher-level Stakeholder Requirements for the Focal Company</vt:lpstr>
      <vt:lpstr>The Requirements of Upstream Stakeholders for the Focal Company</vt:lpstr>
      <vt:lpstr>The Requirements of Internal Stakeholders for the Focal Company</vt:lpstr>
      <vt:lpstr>The Requirements of Downstream Stakeholders for the Focal Company</vt:lpstr>
      <vt:lpstr>The Requirements of Market Stakeholders for the Focal Company</vt:lpstr>
      <vt:lpstr>The Requirements of Legal Stakeholders for the Focal Company</vt:lpstr>
      <vt:lpstr>The Requirements of Societal Stakeholders for the Focal Company</vt:lpstr>
      <vt:lpstr>Higher-level Requirements of the Focal Company for its Stakeholders</vt:lpstr>
      <vt:lpstr>The Requirements of the Focal Company for the Upstream Stakeholders</vt:lpstr>
      <vt:lpstr>The Requirements of the Focal Company for the Downstream Stakeholders</vt:lpstr>
      <vt:lpstr>The Requirements of the Focal Company for the Market Stakeholders</vt:lpstr>
      <vt:lpstr>Chapter 3: Requirements Identification</vt:lpstr>
      <vt:lpstr>Task: Identify Gaps in Stakeholder Requirements Knowledge</vt:lpstr>
      <vt:lpstr>Consider at least the Following Stakeholders for Detailed Requirements Gathering</vt:lpstr>
      <vt:lpstr>Task: Gather Detailed Requirements from Key Stakeholders</vt:lpstr>
      <vt:lpstr>Methods for Upstream and Downstream Stakeholders</vt:lpstr>
      <vt:lpstr>Methods for Engaging Internal Stakeholders</vt:lpstr>
      <vt:lpstr>Methods for Market, Legal and Societal Stakeholders</vt:lpstr>
      <vt:lpstr>Chapter 3: Requirements Identification</vt:lpstr>
      <vt:lpstr>Task: Prioritizing the Identified Requirements</vt:lpstr>
      <vt:lpstr>The Factors of the Relative Weighting Method</vt:lpstr>
      <vt:lpstr>Score and Priority Calculation of the Relative Weighting Method</vt:lpstr>
      <vt:lpstr>Assigning a Final Prioritization Category to the Requirement</vt:lpstr>
      <vt:lpstr>Strengths and Weaknesses of the Relative Weighting Method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Viability Continuation of cooperation</dc:title>
  <dc:creator/>
  <cp:lastModifiedBy/>
  <cp:revision>170</cp:revision>
  <dcterms:created xsi:type="dcterms:W3CDTF">2019-09-24T16:02:47Z</dcterms:created>
  <dcterms:modified xsi:type="dcterms:W3CDTF">2025-08-06T10:51:23Z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0x010100742FE89EFFE9754FB82FF1F2854835C8</vt:lpwstr>
  </property>
  <property fmtid="{D5CDD505-2E9C-101B-9397-08002B2CF9AE}" pid="3" name="MediaServiceImageTags">
    <vt:lpwstr/>
  </property>
</Properties>
</file>